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59" r:id="rId2"/>
    <p:sldMasterId id="2147483661" r:id="rId3"/>
    <p:sldMasterId id="2147483681" r:id="rId4"/>
    <p:sldMasterId id="2147483686" r:id="rId5"/>
    <p:sldMasterId id="2147483691" r:id="rId6"/>
  </p:sldMasterIdLst>
  <p:notesMasterIdLst>
    <p:notesMasterId r:id="rId21"/>
  </p:notesMasterIdLst>
  <p:handoutMasterIdLst>
    <p:handoutMasterId r:id="rId22"/>
  </p:handoutMasterIdLst>
  <p:sldIdLst>
    <p:sldId id="382" r:id="rId7"/>
    <p:sldId id="3058" r:id="rId8"/>
    <p:sldId id="3059" r:id="rId9"/>
    <p:sldId id="404" r:id="rId10"/>
    <p:sldId id="1339" r:id="rId11"/>
    <p:sldId id="3027" r:id="rId12"/>
    <p:sldId id="3048" r:id="rId13"/>
    <p:sldId id="3056" r:id="rId14"/>
    <p:sldId id="3057" r:id="rId15"/>
    <p:sldId id="3049" r:id="rId16"/>
    <p:sldId id="3046" r:id="rId17"/>
    <p:sldId id="3050" r:id="rId18"/>
    <p:sldId id="3047" r:id="rId19"/>
    <p:sldId id="3052" r:id="rId20"/>
  </p:sldIdLst>
  <p:sldSz cx="9144000" cy="6858000" type="screen4x3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08E"/>
    <a:srgbClr val="683086"/>
    <a:srgbClr val="66FF33"/>
    <a:srgbClr val="FF9900"/>
    <a:srgbClr val="7B00AC"/>
    <a:srgbClr val="8800D1"/>
    <a:srgbClr val="9B008A"/>
    <a:srgbClr val="070A0F"/>
    <a:srgbClr val="7800FF"/>
    <a:srgbClr val="821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33" autoAdjust="0"/>
    <p:restoredTop sz="86188" autoAdjust="0"/>
  </p:normalViewPr>
  <p:slideViewPr>
    <p:cSldViewPr snapToGrid="0" snapToObjects="1">
      <p:cViewPr varScale="1">
        <p:scale>
          <a:sx n="99" d="100"/>
          <a:sy n="99" d="100"/>
        </p:scale>
        <p:origin x="1542" y="78"/>
      </p:cViewPr>
      <p:guideLst>
        <p:guide orient="horz" pos="3543"/>
        <p:guide pos="748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92" y="6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BD50A-D143-40FF-9A1A-7A5B6AAB1B88}" type="doc">
      <dgm:prSet loTypeId="urn:microsoft.com/office/officeart/2005/8/layout/process3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B037E1D7-9C79-4E9F-BD41-61FA141D452A}">
      <dgm:prSet phldrT="[Texte]" custT="1"/>
      <dgm:spPr/>
      <dgm:t>
        <a:bodyPr/>
        <a:lstStyle/>
        <a:p>
          <a:pPr algn="ctr"/>
          <a:r>
            <a:rPr lang="fr-FR" sz="2400" b="1" dirty="0"/>
            <a:t>2</a:t>
          </a:r>
          <a:r>
            <a:rPr lang="fr-FR" sz="2400" b="1" baseline="30000" dirty="0"/>
            <a:t>nde</a:t>
          </a:r>
          <a:r>
            <a:rPr lang="fr-FR" sz="2400" b="1" dirty="0"/>
            <a:t> GATL</a:t>
          </a:r>
        </a:p>
      </dgm:t>
    </dgm:pt>
    <dgm:pt modelId="{0450FE15-C762-44D4-BE29-2D42030CFC94}" type="parTrans" cxnId="{7DDDBC40-9D67-4315-B65F-1D203829052A}">
      <dgm:prSet/>
      <dgm:spPr/>
      <dgm:t>
        <a:bodyPr/>
        <a:lstStyle/>
        <a:p>
          <a:endParaRPr lang="fr-FR"/>
        </a:p>
      </dgm:t>
    </dgm:pt>
    <dgm:pt modelId="{A7435662-8F46-4DD7-8F57-3C05A3E63EED}" type="sibTrans" cxnId="{7DDDBC40-9D67-4315-B65F-1D203829052A}">
      <dgm:prSet/>
      <dgm:spPr/>
      <dgm:t>
        <a:bodyPr/>
        <a:lstStyle/>
        <a:p>
          <a:endParaRPr lang="fr-FR"/>
        </a:p>
      </dgm:t>
    </dgm:pt>
    <dgm:pt modelId="{DD08A3CE-25FF-4A8B-8EC5-7A1067D6C598}">
      <dgm:prSet phldrT="[Texte]" custT="1"/>
      <dgm:spPr/>
      <dgm:t>
        <a:bodyPr/>
        <a:lstStyle/>
        <a:p>
          <a:r>
            <a:rPr lang="fr-FR" sz="1600" dirty="0"/>
            <a:t>3 Semaines (février)</a:t>
          </a:r>
        </a:p>
      </dgm:t>
    </dgm:pt>
    <dgm:pt modelId="{820E8CE1-27E5-4110-A884-3CD515856DB6}" type="parTrans" cxnId="{07181C23-EB6D-4EA4-B58F-BF29951913DC}">
      <dgm:prSet/>
      <dgm:spPr/>
      <dgm:t>
        <a:bodyPr/>
        <a:lstStyle/>
        <a:p>
          <a:endParaRPr lang="fr-FR"/>
        </a:p>
      </dgm:t>
    </dgm:pt>
    <dgm:pt modelId="{4B4C6808-94F1-4ABC-8B03-83F46CA69F6F}" type="sibTrans" cxnId="{07181C23-EB6D-4EA4-B58F-BF29951913DC}">
      <dgm:prSet/>
      <dgm:spPr/>
      <dgm:t>
        <a:bodyPr/>
        <a:lstStyle/>
        <a:p>
          <a:endParaRPr lang="fr-FR"/>
        </a:p>
      </dgm:t>
    </dgm:pt>
    <dgm:pt modelId="{217A8600-D2BC-433B-8AF9-05240512C273}">
      <dgm:prSet phldrT="[Texte]" custT="1"/>
      <dgm:spPr/>
      <dgm:t>
        <a:bodyPr/>
        <a:lstStyle/>
        <a:p>
          <a:pPr algn="ctr"/>
          <a:r>
            <a:rPr lang="fr-FR" sz="2400" b="1" dirty="0"/>
            <a:t>1</a:t>
          </a:r>
          <a:r>
            <a:rPr lang="fr-FR" sz="2400" b="1" baseline="30000" dirty="0"/>
            <a:t>ère</a:t>
          </a:r>
          <a:r>
            <a:rPr lang="fr-FR" sz="2400" b="1" dirty="0"/>
            <a:t> </a:t>
          </a:r>
          <a:r>
            <a:rPr lang="fr-FR" sz="2400" b="1" dirty="0" err="1"/>
            <a:t>AGOrA</a:t>
          </a:r>
          <a:endParaRPr lang="fr-FR" sz="2400" b="1" dirty="0"/>
        </a:p>
      </dgm:t>
    </dgm:pt>
    <dgm:pt modelId="{BCA1E4E9-489D-4DEE-98B6-6E67562F3AA8}" type="parTrans" cxnId="{B30B60E0-AF5B-4E59-98EA-A92250304684}">
      <dgm:prSet/>
      <dgm:spPr/>
      <dgm:t>
        <a:bodyPr/>
        <a:lstStyle/>
        <a:p>
          <a:endParaRPr lang="fr-FR"/>
        </a:p>
      </dgm:t>
    </dgm:pt>
    <dgm:pt modelId="{AAE9816B-53C2-444F-A17A-756306845D7A}" type="sibTrans" cxnId="{B30B60E0-AF5B-4E59-98EA-A92250304684}">
      <dgm:prSet/>
      <dgm:spPr/>
      <dgm:t>
        <a:bodyPr/>
        <a:lstStyle/>
        <a:p>
          <a:endParaRPr lang="fr-FR"/>
        </a:p>
      </dgm:t>
    </dgm:pt>
    <dgm:pt modelId="{85038D62-9886-4F19-8242-87CB373B2B89}">
      <dgm:prSet phldrT="[Texte]" custT="1"/>
      <dgm:spPr/>
      <dgm:t>
        <a:bodyPr/>
        <a:lstStyle/>
        <a:p>
          <a:r>
            <a:rPr lang="fr-FR" sz="1600" dirty="0"/>
            <a:t>4 semaines (</a:t>
          </a:r>
          <a:r>
            <a:rPr lang="fr-FR" sz="1600" dirty="0" err="1"/>
            <a:t>nov-déc</a:t>
          </a:r>
          <a:r>
            <a:rPr lang="fr-FR" sz="1600" dirty="0"/>
            <a:t>)</a:t>
          </a:r>
        </a:p>
      </dgm:t>
    </dgm:pt>
    <dgm:pt modelId="{2933B032-7638-49AF-B64F-5DEAE9D673A9}" type="parTrans" cxnId="{91623D58-7AE0-4723-8827-92618635474F}">
      <dgm:prSet/>
      <dgm:spPr/>
      <dgm:t>
        <a:bodyPr/>
        <a:lstStyle/>
        <a:p>
          <a:endParaRPr lang="fr-FR"/>
        </a:p>
      </dgm:t>
    </dgm:pt>
    <dgm:pt modelId="{D7E64B69-0D21-4E21-AAF9-3AD07B551B8B}" type="sibTrans" cxnId="{91623D58-7AE0-4723-8827-92618635474F}">
      <dgm:prSet/>
      <dgm:spPr/>
      <dgm:t>
        <a:bodyPr/>
        <a:lstStyle/>
        <a:p>
          <a:endParaRPr lang="fr-FR"/>
        </a:p>
      </dgm:t>
    </dgm:pt>
    <dgm:pt modelId="{BA47951E-97E5-41FB-BA0F-AB7386ABFD77}">
      <dgm:prSet phldrT="[Texte]" custT="1"/>
      <dgm:spPr/>
      <dgm:t>
        <a:bodyPr/>
        <a:lstStyle/>
        <a:p>
          <a:pPr algn="ctr"/>
          <a:r>
            <a:rPr lang="fr-FR" sz="2400" b="1" dirty="0"/>
            <a:t>Terminale </a:t>
          </a:r>
          <a:r>
            <a:rPr lang="fr-FR" sz="2400" b="1" dirty="0" err="1"/>
            <a:t>AGOrA</a:t>
          </a:r>
          <a:endParaRPr lang="fr-FR" sz="2400" b="1" dirty="0"/>
        </a:p>
      </dgm:t>
    </dgm:pt>
    <dgm:pt modelId="{F198462D-7976-438A-BF56-5AEFF5976938}" type="parTrans" cxnId="{B5C08203-63E0-4E13-B2A3-C6FAC674104C}">
      <dgm:prSet/>
      <dgm:spPr/>
      <dgm:t>
        <a:bodyPr/>
        <a:lstStyle/>
        <a:p>
          <a:endParaRPr lang="fr-FR"/>
        </a:p>
      </dgm:t>
    </dgm:pt>
    <dgm:pt modelId="{66C33E5F-7787-4E6C-91F3-C7522C12EBB8}" type="sibTrans" cxnId="{B5C08203-63E0-4E13-B2A3-C6FAC674104C}">
      <dgm:prSet/>
      <dgm:spPr/>
      <dgm:t>
        <a:bodyPr/>
        <a:lstStyle/>
        <a:p>
          <a:endParaRPr lang="fr-FR"/>
        </a:p>
      </dgm:t>
    </dgm:pt>
    <dgm:pt modelId="{7A0F411C-73E5-4AE9-9F62-D8108ED15D5B}">
      <dgm:prSet phldrT="[Texte]" custT="1"/>
      <dgm:spPr/>
      <dgm:t>
        <a:bodyPr/>
        <a:lstStyle/>
        <a:p>
          <a:r>
            <a:rPr lang="fr-FR" sz="1600" dirty="0"/>
            <a:t>6 semaines (</a:t>
          </a:r>
          <a:r>
            <a:rPr lang="fr-FR" sz="1600" dirty="0" err="1"/>
            <a:t>nov-dec</a:t>
          </a:r>
          <a:r>
            <a:rPr lang="fr-FR" sz="1600" dirty="0"/>
            <a:t>)</a:t>
          </a:r>
        </a:p>
      </dgm:t>
    </dgm:pt>
    <dgm:pt modelId="{C826E70A-6AAD-44DE-8591-F0D0C6F118D3}" type="parTrans" cxnId="{50CA129F-B8B3-49C0-81FC-F9A8B6C75511}">
      <dgm:prSet/>
      <dgm:spPr/>
      <dgm:t>
        <a:bodyPr/>
        <a:lstStyle/>
        <a:p>
          <a:endParaRPr lang="fr-FR"/>
        </a:p>
      </dgm:t>
    </dgm:pt>
    <dgm:pt modelId="{05859C50-A34D-411F-BB97-778BAF1E5671}" type="sibTrans" cxnId="{50CA129F-B8B3-49C0-81FC-F9A8B6C75511}">
      <dgm:prSet/>
      <dgm:spPr/>
      <dgm:t>
        <a:bodyPr/>
        <a:lstStyle/>
        <a:p>
          <a:endParaRPr lang="fr-FR"/>
        </a:p>
      </dgm:t>
    </dgm:pt>
    <dgm:pt modelId="{7A9DF37D-9ED3-4C61-A327-5D5539AA4BBB}">
      <dgm:prSet phldrT="[Texte]" custT="1"/>
      <dgm:spPr/>
      <dgm:t>
        <a:bodyPr/>
        <a:lstStyle/>
        <a:p>
          <a:r>
            <a:rPr lang="fr-FR" sz="1600" dirty="0"/>
            <a:t>3 semaines (juin)</a:t>
          </a:r>
        </a:p>
      </dgm:t>
    </dgm:pt>
    <dgm:pt modelId="{9BF0882E-B207-45CC-9263-AEBA3C142CB2}" type="parTrans" cxnId="{65D0E5C2-8C8E-43F6-891A-A4E37EE3B571}">
      <dgm:prSet/>
      <dgm:spPr/>
      <dgm:t>
        <a:bodyPr/>
        <a:lstStyle/>
        <a:p>
          <a:endParaRPr lang="fr-FR"/>
        </a:p>
      </dgm:t>
    </dgm:pt>
    <dgm:pt modelId="{59BB7702-30B3-4708-A8D5-69E4840439AD}" type="sibTrans" cxnId="{65D0E5C2-8C8E-43F6-891A-A4E37EE3B571}">
      <dgm:prSet/>
      <dgm:spPr/>
      <dgm:t>
        <a:bodyPr/>
        <a:lstStyle/>
        <a:p>
          <a:endParaRPr lang="fr-FR"/>
        </a:p>
      </dgm:t>
    </dgm:pt>
    <dgm:pt modelId="{97FE6EF3-F9C9-448D-98E5-9B6D3EA48909}">
      <dgm:prSet phldrT="[Texte]" custT="1"/>
      <dgm:spPr/>
      <dgm:t>
        <a:bodyPr/>
        <a:lstStyle/>
        <a:p>
          <a:r>
            <a:rPr lang="fr-FR" sz="1600" dirty="0"/>
            <a:t>4 semaines (avril-mai)</a:t>
          </a:r>
        </a:p>
      </dgm:t>
    </dgm:pt>
    <dgm:pt modelId="{0C3FC5C5-8235-4424-BD1E-2F9D1639F43F}" type="parTrans" cxnId="{E35F234E-E9B4-4412-B294-2D7F29E59DE5}">
      <dgm:prSet/>
      <dgm:spPr/>
      <dgm:t>
        <a:bodyPr/>
        <a:lstStyle/>
        <a:p>
          <a:endParaRPr lang="fr-FR"/>
        </a:p>
      </dgm:t>
    </dgm:pt>
    <dgm:pt modelId="{8E8A9A11-FC5E-4F95-8437-0B95CA0BA8D5}" type="sibTrans" cxnId="{E35F234E-E9B4-4412-B294-2D7F29E59DE5}">
      <dgm:prSet/>
      <dgm:spPr/>
      <dgm:t>
        <a:bodyPr/>
        <a:lstStyle/>
        <a:p>
          <a:endParaRPr lang="fr-FR"/>
        </a:p>
      </dgm:t>
    </dgm:pt>
    <dgm:pt modelId="{226D83B6-A2E9-4A91-81D8-3A0FC8BD9809}">
      <dgm:prSet phldrT="[Texte]" custT="1"/>
      <dgm:spPr/>
      <dgm:t>
        <a:bodyPr/>
        <a:lstStyle/>
        <a:p>
          <a:endParaRPr lang="fr-FR" sz="1600" dirty="0"/>
        </a:p>
      </dgm:t>
    </dgm:pt>
    <dgm:pt modelId="{7DA6BA4E-393B-4800-A855-FBF7089AE4CD}" type="parTrans" cxnId="{DA0E1EA0-7225-4EF4-8609-88EB3CDE1F98}">
      <dgm:prSet/>
      <dgm:spPr/>
      <dgm:t>
        <a:bodyPr/>
        <a:lstStyle/>
        <a:p>
          <a:endParaRPr lang="fr-FR"/>
        </a:p>
      </dgm:t>
    </dgm:pt>
    <dgm:pt modelId="{AB412F55-A815-457F-A822-C9D473CB6ADB}" type="sibTrans" cxnId="{DA0E1EA0-7225-4EF4-8609-88EB3CDE1F98}">
      <dgm:prSet/>
      <dgm:spPr/>
      <dgm:t>
        <a:bodyPr/>
        <a:lstStyle/>
        <a:p>
          <a:endParaRPr lang="fr-FR"/>
        </a:p>
      </dgm:t>
    </dgm:pt>
    <dgm:pt modelId="{66FDB481-B7FD-4015-B63F-AED77E86E869}">
      <dgm:prSet phldrT="[Texte]" custT="1"/>
      <dgm:spPr/>
      <dgm:t>
        <a:bodyPr/>
        <a:lstStyle/>
        <a:p>
          <a:endParaRPr lang="fr-FR" sz="1600" dirty="0"/>
        </a:p>
      </dgm:t>
    </dgm:pt>
    <dgm:pt modelId="{EF55FAF9-8940-4D78-B72F-53886850D7E1}" type="parTrans" cxnId="{D6E741D4-9BAC-4FD7-B99A-D295E77E8A3E}">
      <dgm:prSet/>
      <dgm:spPr/>
      <dgm:t>
        <a:bodyPr/>
        <a:lstStyle/>
        <a:p>
          <a:endParaRPr lang="fr-FR"/>
        </a:p>
      </dgm:t>
    </dgm:pt>
    <dgm:pt modelId="{3A99E5BD-4439-48EB-8391-3D03D3470075}" type="sibTrans" cxnId="{D6E741D4-9BAC-4FD7-B99A-D295E77E8A3E}">
      <dgm:prSet/>
      <dgm:spPr/>
      <dgm:t>
        <a:bodyPr/>
        <a:lstStyle/>
        <a:p>
          <a:endParaRPr lang="fr-FR"/>
        </a:p>
      </dgm:t>
    </dgm:pt>
    <dgm:pt modelId="{F73D5377-3493-41D6-84FF-C05F6D312221}" type="pres">
      <dgm:prSet presAssocID="{544BD50A-D143-40FF-9A1A-7A5B6AAB1B88}" presName="linearFlow" presStyleCnt="0">
        <dgm:presLayoutVars>
          <dgm:dir/>
          <dgm:animLvl val="lvl"/>
          <dgm:resizeHandles val="exact"/>
        </dgm:presLayoutVars>
      </dgm:prSet>
      <dgm:spPr/>
    </dgm:pt>
    <dgm:pt modelId="{95A45C23-9F70-4926-9AD4-FB85D8764640}" type="pres">
      <dgm:prSet presAssocID="{B037E1D7-9C79-4E9F-BD41-61FA141D452A}" presName="composite" presStyleCnt="0"/>
      <dgm:spPr/>
    </dgm:pt>
    <dgm:pt modelId="{7A83BDC8-506C-4F16-B05D-1331894ECDA4}" type="pres">
      <dgm:prSet presAssocID="{B037E1D7-9C79-4E9F-BD41-61FA141D452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CE6E727-7378-458B-B49F-3FFD7C402EB7}" type="pres">
      <dgm:prSet presAssocID="{B037E1D7-9C79-4E9F-BD41-61FA141D452A}" presName="parSh" presStyleLbl="node1" presStyleIdx="0" presStyleCnt="3" custLinFactNeighborX="-266" custLinFactNeighborY="-551"/>
      <dgm:spPr/>
    </dgm:pt>
    <dgm:pt modelId="{4A1AF489-FE0A-4F65-96F3-7F65E86DD674}" type="pres">
      <dgm:prSet presAssocID="{B037E1D7-9C79-4E9F-BD41-61FA141D452A}" presName="desTx" presStyleLbl="fgAcc1" presStyleIdx="0" presStyleCnt="3" custScaleX="104213" custScaleY="103687" custLinFactNeighborX="1040" custLinFactNeighborY="7955">
        <dgm:presLayoutVars>
          <dgm:bulletEnabled val="1"/>
        </dgm:presLayoutVars>
      </dgm:prSet>
      <dgm:spPr/>
    </dgm:pt>
    <dgm:pt modelId="{70C8225D-0520-4AEA-99CB-695546BABD86}" type="pres">
      <dgm:prSet presAssocID="{A7435662-8F46-4DD7-8F57-3C05A3E63EED}" presName="sibTrans" presStyleLbl="sibTrans2D1" presStyleIdx="0" presStyleCnt="2"/>
      <dgm:spPr/>
    </dgm:pt>
    <dgm:pt modelId="{75503D7F-173E-4E1A-AF7C-09C9A472A01D}" type="pres">
      <dgm:prSet presAssocID="{A7435662-8F46-4DD7-8F57-3C05A3E63EED}" presName="connTx" presStyleLbl="sibTrans2D1" presStyleIdx="0" presStyleCnt="2"/>
      <dgm:spPr/>
    </dgm:pt>
    <dgm:pt modelId="{DC7C838A-1EA9-460A-9828-84334BCB58B2}" type="pres">
      <dgm:prSet presAssocID="{217A8600-D2BC-433B-8AF9-05240512C273}" presName="composite" presStyleCnt="0"/>
      <dgm:spPr/>
    </dgm:pt>
    <dgm:pt modelId="{EF952FE4-59F6-4746-AB5C-9B3D9361A8ED}" type="pres">
      <dgm:prSet presAssocID="{217A8600-D2BC-433B-8AF9-05240512C27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218A124-68E0-46C2-B5CC-A392301235A0}" type="pres">
      <dgm:prSet presAssocID="{217A8600-D2BC-433B-8AF9-05240512C273}" presName="parSh" presStyleLbl="node1" presStyleIdx="1" presStyleCnt="3" custScaleX="123785"/>
      <dgm:spPr/>
    </dgm:pt>
    <dgm:pt modelId="{940B068F-4D78-4C1D-8F59-552B7195A344}" type="pres">
      <dgm:prSet presAssocID="{217A8600-D2BC-433B-8AF9-05240512C273}" presName="desTx" presStyleLbl="fgAcc1" presStyleIdx="1" presStyleCnt="3" custLinFactNeighborX="2306" custLinFactNeighborY="3859">
        <dgm:presLayoutVars>
          <dgm:bulletEnabled val="1"/>
        </dgm:presLayoutVars>
      </dgm:prSet>
      <dgm:spPr/>
    </dgm:pt>
    <dgm:pt modelId="{D1A4FF0C-03B8-469D-8B1B-B8797D36AFFE}" type="pres">
      <dgm:prSet presAssocID="{AAE9816B-53C2-444F-A17A-756306845D7A}" presName="sibTrans" presStyleLbl="sibTrans2D1" presStyleIdx="1" presStyleCnt="2"/>
      <dgm:spPr/>
    </dgm:pt>
    <dgm:pt modelId="{4F28BE10-0131-4155-80B2-5653547C105C}" type="pres">
      <dgm:prSet presAssocID="{AAE9816B-53C2-444F-A17A-756306845D7A}" presName="connTx" presStyleLbl="sibTrans2D1" presStyleIdx="1" presStyleCnt="2"/>
      <dgm:spPr/>
    </dgm:pt>
    <dgm:pt modelId="{69EA249E-CB5B-4BF7-A06B-3CBCB0D3C57F}" type="pres">
      <dgm:prSet presAssocID="{BA47951E-97E5-41FB-BA0F-AB7386ABFD77}" presName="composite" presStyleCnt="0"/>
      <dgm:spPr/>
    </dgm:pt>
    <dgm:pt modelId="{B063D00A-3E3E-4B97-A285-67533E5A8D12}" type="pres">
      <dgm:prSet presAssocID="{BA47951E-97E5-41FB-BA0F-AB7386ABFD7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2AD99AF-2F78-49E6-9EB9-C96AB32203A2}" type="pres">
      <dgm:prSet presAssocID="{BA47951E-97E5-41FB-BA0F-AB7386ABFD77}" presName="parSh" presStyleLbl="node1" presStyleIdx="2" presStyleCnt="3" custScaleX="159575"/>
      <dgm:spPr/>
    </dgm:pt>
    <dgm:pt modelId="{B6F7F62A-16C6-4CB3-B3C4-9996940FD10C}" type="pres">
      <dgm:prSet presAssocID="{BA47951E-97E5-41FB-BA0F-AB7386ABFD77}" presName="desTx" presStyleLbl="fgAcc1" presStyleIdx="2" presStyleCnt="3" custLinFactNeighborX="-4290" custLinFactNeighborY="5352">
        <dgm:presLayoutVars>
          <dgm:bulletEnabled val="1"/>
        </dgm:presLayoutVars>
      </dgm:prSet>
      <dgm:spPr/>
    </dgm:pt>
  </dgm:ptLst>
  <dgm:cxnLst>
    <dgm:cxn modelId="{B5C08203-63E0-4E13-B2A3-C6FAC674104C}" srcId="{544BD50A-D143-40FF-9A1A-7A5B6AAB1B88}" destId="{BA47951E-97E5-41FB-BA0F-AB7386ABFD77}" srcOrd="2" destOrd="0" parTransId="{F198462D-7976-438A-BF56-5AEFF5976938}" sibTransId="{66C33E5F-7787-4E6C-91F3-C7522C12EBB8}"/>
    <dgm:cxn modelId="{8075CE07-B227-406F-93EA-D638199FD0EC}" type="presOf" srcId="{217A8600-D2BC-433B-8AF9-05240512C273}" destId="{EF952FE4-59F6-4746-AB5C-9B3D9361A8ED}" srcOrd="0" destOrd="0" presId="urn:microsoft.com/office/officeart/2005/8/layout/process3"/>
    <dgm:cxn modelId="{32650E14-1735-4817-9D95-A8F8F3DF15F9}" type="presOf" srcId="{66FDB481-B7FD-4015-B63F-AED77E86E869}" destId="{4A1AF489-FE0A-4F65-96F3-7F65E86DD674}" srcOrd="0" destOrd="1" presId="urn:microsoft.com/office/officeart/2005/8/layout/process3"/>
    <dgm:cxn modelId="{07181C23-EB6D-4EA4-B58F-BF29951913DC}" srcId="{B037E1D7-9C79-4E9F-BD41-61FA141D452A}" destId="{DD08A3CE-25FF-4A8B-8EC5-7A1067D6C598}" srcOrd="0" destOrd="0" parTransId="{820E8CE1-27E5-4110-A884-3CD515856DB6}" sibTransId="{4B4C6808-94F1-4ABC-8B03-83F46CA69F6F}"/>
    <dgm:cxn modelId="{10D4042F-BE73-4A90-B87A-A1A536A1883A}" type="presOf" srcId="{7A9DF37D-9ED3-4C61-A327-5D5539AA4BBB}" destId="{4A1AF489-FE0A-4F65-96F3-7F65E86DD674}" srcOrd="0" destOrd="2" presId="urn:microsoft.com/office/officeart/2005/8/layout/process3"/>
    <dgm:cxn modelId="{7DDDBC40-9D67-4315-B65F-1D203829052A}" srcId="{544BD50A-D143-40FF-9A1A-7A5B6AAB1B88}" destId="{B037E1D7-9C79-4E9F-BD41-61FA141D452A}" srcOrd="0" destOrd="0" parTransId="{0450FE15-C762-44D4-BE29-2D42030CFC94}" sibTransId="{A7435662-8F46-4DD7-8F57-3C05A3E63EED}"/>
    <dgm:cxn modelId="{8741915E-CD11-4467-ADD8-27334B9F2012}" type="presOf" srcId="{85038D62-9886-4F19-8242-87CB373B2B89}" destId="{940B068F-4D78-4C1D-8F59-552B7195A344}" srcOrd="0" destOrd="0" presId="urn:microsoft.com/office/officeart/2005/8/layout/process3"/>
    <dgm:cxn modelId="{55AAEE42-E317-4B9D-B554-8D0DAE96D71F}" type="presOf" srcId="{DD08A3CE-25FF-4A8B-8EC5-7A1067D6C598}" destId="{4A1AF489-FE0A-4F65-96F3-7F65E86DD674}" srcOrd="0" destOrd="0" presId="urn:microsoft.com/office/officeart/2005/8/layout/process3"/>
    <dgm:cxn modelId="{2220444C-E6B6-4DA2-8164-8713A90F5609}" type="presOf" srcId="{BA47951E-97E5-41FB-BA0F-AB7386ABFD77}" destId="{B063D00A-3E3E-4B97-A285-67533E5A8D12}" srcOrd="0" destOrd="0" presId="urn:microsoft.com/office/officeart/2005/8/layout/process3"/>
    <dgm:cxn modelId="{E35F234E-E9B4-4412-B294-2D7F29E59DE5}" srcId="{217A8600-D2BC-433B-8AF9-05240512C273}" destId="{97FE6EF3-F9C9-448D-98E5-9B6D3EA48909}" srcOrd="2" destOrd="0" parTransId="{0C3FC5C5-8235-4424-BD1E-2F9D1639F43F}" sibTransId="{8E8A9A11-FC5E-4F95-8437-0B95CA0BA8D5}"/>
    <dgm:cxn modelId="{E0A64670-E817-44F7-BD5B-3E421FB7A07C}" type="presOf" srcId="{AAE9816B-53C2-444F-A17A-756306845D7A}" destId="{D1A4FF0C-03B8-469D-8B1B-B8797D36AFFE}" srcOrd="0" destOrd="0" presId="urn:microsoft.com/office/officeart/2005/8/layout/process3"/>
    <dgm:cxn modelId="{91623D58-7AE0-4723-8827-92618635474F}" srcId="{217A8600-D2BC-433B-8AF9-05240512C273}" destId="{85038D62-9886-4F19-8242-87CB373B2B89}" srcOrd="0" destOrd="0" parTransId="{2933B032-7638-49AF-B64F-5DEAE9D673A9}" sibTransId="{D7E64B69-0D21-4E21-AAF9-3AD07B551B8B}"/>
    <dgm:cxn modelId="{9F4DD07B-465C-4402-98FA-90B56216D7A9}" type="presOf" srcId="{A7435662-8F46-4DD7-8F57-3C05A3E63EED}" destId="{75503D7F-173E-4E1A-AF7C-09C9A472A01D}" srcOrd="1" destOrd="0" presId="urn:microsoft.com/office/officeart/2005/8/layout/process3"/>
    <dgm:cxn modelId="{5275AE7D-DAA1-4E10-AF0C-831D0E84B1AE}" type="presOf" srcId="{226D83B6-A2E9-4A91-81D8-3A0FC8BD9809}" destId="{940B068F-4D78-4C1D-8F59-552B7195A344}" srcOrd="0" destOrd="1" presId="urn:microsoft.com/office/officeart/2005/8/layout/process3"/>
    <dgm:cxn modelId="{134B0E7E-5A12-4E1A-8B12-F2C9B5C220A8}" type="presOf" srcId="{B037E1D7-9C79-4E9F-BD41-61FA141D452A}" destId="{9CE6E727-7378-458B-B49F-3FFD7C402EB7}" srcOrd="1" destOrd="0" presId="urn:microsoft.com/office/officeart/2005/8/layout/process3"/>
    <dgm:cxn modelId="{453A0181-6FCD-4EA2-9F27-4CD14C250960}" type="presOf" srcId="{B037E1D7-9C79-4E9F-BD41-61FA141D452A}" destId="{7A83BDC8-506C-4F16-B05D-1331894ECDA4}" srcOrd="0" destOrd="0" presId="urn:microsoft.com/office/officeart/2005/8/layout/process3"/>
    <dgm:cxn modelId="{75BFFA86-D2A3-4797-8E7F-3C979FDFED09}" type="presOf" srcId="{7A0F411C-73E5-4AE9-9F62-D8108ED15D5B}" destId="{B6F7F62A-16C6-4CB3-B3C4-9996940FD10C}" srcOrd="0" destOrd="0" presId="urn:microsoft.com/office/officeart/2005/8/layout/process3"/>
    <dgm:cxn modelId="{FFF28492-A5B1-4316-874F-D04EAD94B9A5}" type="presOf" srcId="{AAE9816B-53C2-444F-A17A-756306845D7A}" destId="{4F28BE10-0131-4155-80B2-5653547C105C}" srcOrd="1" destOrd="0" presId="urn:microsoft.com/office/officeart/2005/8/layout/process3"/>
    <dgm:cxn modelId="{50CA129F-B8B3-49C0-81FC-F9A8B6C75511}" srcId="{BA47951E-97E5-41FB-BA0F-AB7386ABFD77}" destId="{7A0F411C-73E5-4AE9-9F62-D8108ED15D5B}" srcOrd="0" destOrd="0" parTransId="{C826E70A-6AAD-44DE-8591-F0D0C6F118D3}" sibTransId="{05859C50-A34D-411F-BB97-778BAF1E5671}"/>
    <dgm:cxn modelId="{DA0E1EA0-7225-4EF4-8609-88EB3CDE1F98}" srcId="{217A8600-D2BC-433B-8AF9-05240512C273}" destId="{226D83B6-A2E9-4A91-81D8-3A0FC8BD9809}" srcOrd="1" destOrd="0" parTransId="{7DA6BA4E-393B-4800-A855-FBF7089AE4CD}" sibTransId="{AB412F55-A815-457F-A822-C9D473CB6ADB}"/>
    <dgm:cxn modelId="{FDC9B9BD-1634-4459-B3F0-126C9DB2F628}" type="presOf" srcId="{BA47951E-97E5-41FB-BA0F-AB7386ABFD77}" destId="{32AD99AF-2F78-49E6-9EB9-C96AB32203A2}" srcOrd="1" destOrd="0" presId="urn:microsoft.com/office/officeart/2005/8/layout/process3"/>
    <dgm:cxn modelId="{CE1CC0C1-070A-49FA-A738-E7FFC516C664}" type="presOf" srcId="{A7435662-8F46-4DD7-8F57-3C05A3E63EED}" destId="{70C8225D-0520-4AEA-99CB-695546BABD86}" srcOrd="0" destOrd="0" presId="urn:microsoft.com/office/officeart/2005/8/layout/process3"/>
    <dgm:cxn modelId="{65D0E5C2-8C8E-43F6-891A-A4E37EE3B571}" srcId="{B037E1D7-9C79-4E9F-BD41-61FA141D452A}" destId="{7A9DF37D-9ED3-4C61-A327-5D5539AA4BBB}" srcOrd="2" destOrd="0" parTransId="{9BF0882E-B207-45CC-9263-AEBA3C142CB2}" sibTransId="{59BB7702-30B3-4708-A8D5-69E4840439AD}"/>
    <dgm:cxn modelId="{D6E741D4-9BAC-4FD7-B99A-D295E77E8A3E}" srcId="{B037E1D7-9C79-4E9F-BD41-61FA141D452A}" destId="{66FDB481-B7FD-4015-B63F-AED77E86E869}" srcOrd="1" destOrd="0" parTransId="{EF55FAF9-8940-4D78-B72F-53886850D7E1}" sibTransId="{3A99E5BD-4439-48EB-8391-3D03D3470075}"/>
    <dgm:cxn modelId="{3BEFB9DE-E3EE-42AB-9B2F-29D83032C0EE}" type="presOf" srcId="{97FE6EF3-F9C9-448D-98E5-9B6D3EA48909}" destId="{940B068F-4D78-4C1D-8F59-552B7195A344}" srcOrd="0" destOrd="2" presId="urn:microsoft.com/office/officeart/2005/8/layout/process3"/>
    <dgm:cxn modelId="{B30B60E0-AF5B-4E59-98EA-A92250304684}" srcId="{544BD50A-D143-40FF-9A1A-7A5B6AAB1B88}" destId="{217A8600-D2BC-433B-8AF9-05240512C273}" srcOrd="1" destOrd="0" parTransId="{BCA1E4E9-489D-4DEE-98B6-6E67562F3AA8}" sibTransId="{AAE9816B-53C2-444F-A17A-756306845D7A}"/>
    <dgm:cxn modelId="{8B7CAEFB-0CFC-482B-BEC4-A0977362816D}" type="presOf" srcId="{544BD50A-D143-40FF-9A1A-7A5B6AAB1B88}" destId="{F73D5377-3493-41D6-84FF-C05F6D312221}" srcOrd="0" destOrd="0" presId="urn:microsoft.com/office/officeart/2005/8/layout/process3"/>
    <dgm:cxn modelId="{5BF6D8FB-0572-400F-A13C-F6F01EB121AA}" type="presOf" srcId="{217A8600-D2BC-433B-8AF9-05240512C273}" destId="{F218A124-68E0-46C2-B5CC-A392301235A0}" srcOrd="1" destOrd="0" presId="urn:microsoft.com/office/officeart/2005/8/layout/process3"/>
    <dgm:cxn modelId="{49D43F41-1FD5-4279-A8D0-132B0D8C451A}" type="presParOf" srcId="{F73D5377-3493-41D6-84FF-C05F6D312221}" destId="{95A45C23-9F70-4926-9AD4-FB85D8764640}" srcOrd="0" destOrd="0" presId="urn:microsoft.com/office/officeart/2005/8/layout/process3"/>
    <dgm:cxn modelId="{0380F913-30E5-437B-9305-94C6B359064B}" type="presParOf" srcId="{95A45C23-9F70-4926-9AD4-FB85D8764640}" destId="{7A83BDC8-506C-4F16-B05D-1331894ECDA4}" srcOrd="0" destOrd="0" presId="urn:microsoft.com/office/officeart/2005/8/layout/process3"/>
    <dgm:cxn modelId="{EE7F04BA-511D-497C-B127-8F1599B0A687}" type="presParOf" srcId="{95A45C23-9F70-4926-9AD4-FB85D8764640}" destId="{9CE6E727-7378-458B-B49F-3FFD7C402EB7}" srcOrd="1" destOrd="0" presId="urn:microsoft.com/office/officeart/2005/8/layout/process3"/>
    <dgm:cxn modelId="{2A084D5F-8482-41AA-87A3-D0F16AFB17C4}" type="presParOf" srcId="{95A45C23-9F70-4926-9AD4-FB85D8764640}" destId="{4A1AF489-FE0A-4F65-96F3-7F65E86DD674}" srcOrd="2" destOrd="0" presId="urn:microsoft.com/office/officeart/2005/8/layout/process3"/>
    <dgm:cxn modelId="{61B7D06E-36A2-46B8-8E50-B662D4E0EFBE}" type="presParOf" srcId="{F73D5377-3493-41D6-84FF-C05F6D312221}" destId="{70C8225D-0520-4AEA-99CB-695546BABD86}" srcOrd="1" destOrd="0" presId="urn:microsoft.com/office/officeart/2005/8/layout/process3"/>
    <dgm:cxn modelId="{43660211-5DF5-4D42-8EF5-FEFF9D4A13EC}" type="presParOf" srcId="{70C8225D-0520-4AEA-99CB-695546BABD86}" destId="{75503D7F-173E-4E1A-AF7C-09C9A472A01D}" srcOrd="0" destOrd="0" presId="urn:microsoft.com/office/officeart/2005/8/layout/process3"/>
    <dgm:cxn modelId="{C6B4A0D3-04D2-4CD4-B5F2-E8E8920DEAE9}" type="presParOf" srcId="{F73D5377-3493-41D6-84FF-C05F6D312221}" destId="{DC7C838A-1EA9-460A-9828-84334BCB58B2}" srcOrd="2" destOrd="0" presId="urn:microsoft.com/office/officeart/2005/8/layout/process3"/>
    <dgm:cxn modelId="{EDBE1111-1FB9-493E-917E-B50A1A033564}" type="presParOf" srcId="{DC7C838A-1EA9-460A-9828-84334BCB58B2}" destId="{EF952FE4-59F6-4746-AB5C-9B3D9361A8ED}" srcOrd="0" destOrd="0" presId="urn:microsoft.com/office/officeart/2005/8/layout/process3"/>
    <dgm:cxn modelId="{17AFC632-2F86-4058-9A5C-98D1DE98CE21}" type="presParOf" srcId="{DC7C838A-1EA9-460A-9828-84334BCB58B2}" destId="{F218A124-68E0-46C2-B5CC-A392301235A0}" srcOrd="1" destOrd="0" presId="urn:microsoft.com/office/officeart/2005/8/layout/process3"/>
    <dgm:cxn modelId="{AEC7A22A-9710-4585-A002-6C7E50E4E930}" type="presParOf" srcId="{DC7C838A-1EA9-460A-9828-84334BCB58B2}" destId="{940B068F-4D78-4C1D-8F59-552B7195A344}" srcOrd="2" destOrd="0" presId="urn:microsoft.com/office/officeart/2005/8/layout/process3"/>
    <dgm:cxn modelId="{A61DD2D7-F082-4A8D-A13B-56E391FC404C}" type="presParOf" srcId="{F73D5377-3493-41D6-84FF-C05F6D312221}" destId="{D1A4FF0C-03B8-469D-8B1B-B8797D36AFFE}" srcOrd="3" destOrd="0" presId="urn:microsoft.com/office/officeart/2005/8/layout/process3"/>
    <dgm:cxn modelId="{0AF40B17-B9F1-427D-9A3D-390F155FDB08}" type="presParOf" srcId="{D1A4FF0C-03B8-469D-8B1B-B8797D36AFFE}" destId="{4F28BE10-0131-4155-80B2-5653547C105C}" srcOrd="0" destOrd="0" presId="urn:microsoft.com/office/officeart/2005/8/layout/process3"/>
    <dgm:cxn modelId="{E7F568C3-CFD4-4D39-A4BA-3E129429B744}" type="presParOf" srcId="{F73D5377-3493-41D6-84FF-C05F6D312221}" destId="{69EA249E-CB5B-4BF7-A06B-3CBCB0D3C57F}" srcOrd="4" destOrd="0" presId="urn:microsoft.com/office/officeart/2005/8/layout/process3"/>
    <dgm:cxn modelId="{9D9D40E2-E398-4118-93EB-541DBC14631D}" type="presParOf" srcId="{69EA249E-CB5B-4BF7-A06B-3CBCB0D3C57F}" destId="{B063D00A-3E3E-4B97-A285-67533E5A8D12}" srcOrd="0" destOrd="0" presId="urn:microsoft.com/office/officeart/2005/8/layout/process3"/>
    <dgm:cxn modelId="{8D4E8121-6329-4F0E-BC7C-A81C01BD54A2}" type="presParOf" srcId="{69EA249E-CB5B-4BF7-A06B-3CBCB0D3C57F}" destId="{32AD99AF-2F78-49E6-9EB9-C96AB32203A2}" srcOrd="1" destOrd="0" presId="urn:microsoft.com/office/officeart/2005/8/layout/process3"/>
    <dgm:cxn modelId="{73CBB83D-C4BE-4F88-9BA7-594526A8397D}" type="presParOf" srcId="{69EA249E-CB5B-4BF7-A06B-3CBCB0D3C57F}" destId="{B6F7F62A-16C6-4CB3-B3C4-9996940FD10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8AB86-0961-4068-8F23-4A0A823FBBA3}" type="doc">
      <dgm:prSet loTypeId="urn:microsoft.com/office/officeart/2005/8/layout/hProcess3" loCatId="process" qsTypeId="urn:microsoft.com/office/officeart/2005/8/quickstyle/simple1" qsCatId="simple" csTypeId="urn:microsoft.com/office/officeart/2005/8/colors/accent4_1" csCatId="accent4" phldr="1"/>
      <dgm:spPr/>
    </dgm:pt>
    <dgm:pt modelId="{2156C089-3190-421B-A8CC-1C3363BCC694}">
      <dgm:prSet phldrT="[Texte]" custT="1"/>
      <dgm:spPr/>
      <dgm:t>
        <a:bodyPr/>
        <a:lstStyle/>
        <a:p>
          <a:r>
            <a: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semaines</a:t>
          </a:r>
        </a:p>
      </dgm:t>
    </dgm:pt>
    <dgm:pt modelId="{8B3646F8-CBB9-4A1A-ABA1-EE5F14056D4B}" type="parTrans" cxnId="{B22174B9-F2F6-42CC-8EBC-D1301720AE55}">
      <dgm:prSet/>
      <dgm:spPr/>
      <dgm:t>
        <a:bodyPr/>
        <a:lstStyle/>
        <a:p>
          <a:endParaRPr lang="fr-FR"/>
        </a:p>
      </dgm:t>
    </dgm:pt>
    <dgm:pt modelId="{055D9CD0-315F-4765-BA58-C5C16EBD4B5E}" type="sibTrans" cxnId="{B22174B9-F2F6-42CC-8EBC-D1301720AE55}">
      <dgm:prSet/>
      <dgm:spPr/>
      <dgm:t>
        <a:bodyPr/>
        <a:lstStyle/>
        <a:p>
          <a:endParaRPr lang="fr-FR"/>
        </a:p>
      </dgm:t>
    </dgm:pt>
    <dgm:pt modelId="{EC84F2C2-409A-48EE-9B56-0A388EBC1C15}" type="pres">
      <dgm:prSet presAssocID="{5B28AB86-0961-4068-8F23-4A0A823FBBA3}" presName="Name0" presStyleCnt="0">
        <dgm:presLayoutVars>
          <dgm:dir/>
          <dgm:animLvl val="lvl"/>
          <dgm:resizeHandles val="exact"/>
        </dgm:presLayoutVars>
      </dgm:prSet>
      <dgm:spPr/>
    </dgm:pt>
    <dgm:pt modelId="{06C203DA-CD59-4CDF-9953-76361F4D3355}" type="pres">
      <dgm:prSet presAssocID="{5B28AB86-0961-4068-8F23-4A0A823FBBA3}" presName="dummy" presStyleCnt="0"/>
      <dgm:spPr/>
    </dgm:pt>
    <dgm:pt modelId="{3BE01F18-3391-48CA-A8C7-A65FFF84C136}" type="pres">
      <dgm:prSet presAssocID="{5B28AB86-0961-4068-8F23-4A0A823FBBA3}" presName="linH" presStyleCnt="0"/>
      <dgm:spPr/>
    </dgm:pt>
    <dgm:pt modelId="{D7E39ABC-F9E6-487B-98FE-78E72EBCA99C}" type="pres">
      <dgm:prSet presAssocID="{5B28AB86-0961-4068-8F23-4A0A823FBBA3}" presName="padding1" presStyleCnt="0"/>
      <dgm:spPr/>
    </dgm:pt>
    <dgm:pt modelId="{38369067-0EEC-47EC-9012-DB1D09063674}" type="pres">
      <dgm:prSet presAssocID="{2156C089-3190-421B-A8CC-1C3363BCC694}" presName="linV" presStyleCnt="0"/>
      <dgm:spPr/>
    </dgm:pt>
    <dgm:pt modelId="{67903D0B-01CA-4E4D-AEC8-5843E641C0CB}" type="pres">
      <dgm:prSet presAssocID="{2156C089-3190-421B-A8CC-1C3363BCC694}" presName="spVertical1" presStyleCnt="0"/>
      <dgm:spPr/>
    </dgm:pt>
    <dgm:pt modelId="{3EB78DDF-2AA7-4064-A5D1-3122FA4F2EC8}" type="pres">
      <dgm:prSet presAssocID="{2156C089-3190-421B-A8CC-1C3363BCC694}" presName="parTx" presStyleLbl="revTx" presStyleIdx="0" presStyleCnt="1" custScaleY="50629">
        <dgm:presLayoutVars>
          <dgm:chMax val="0"/>
          <dgm:chPref val="0"/>
          <dgm:bulletEnabled val="1"/>
        </dgm:presLayoutVars>
      </dgm:prSet>
      <dgm:spPr/>
    </dgm:pt>
    <dgm:pt modelId="{93DF622E-9364-460F-8A72-94BEACCFA1C5}" type="pres">
      <dgm:prSet presAssocID="{2156C089-3190-421B-A8CC-1C3363BCC694}" presName="spVertical2" presStyleCnt="0"/>
      <dgm:spPr/>
    </dgm:pt>
    <dgm:pt modelId="{798733C5-ECBD-49E0-9AFB-87B53CFD5D0C}" type="pres">
      <dgm:prSet presAssocID="{2156C089-3190-421B-A8CC-1C3363BCC694}" presName="spVertical3" presStyleCnt="0"/>
      <dgm:spPr/>
    </dgm:pt>
    <dgm:pt modelId="{5652191B-6A7A-44A1-8D4B-856258E2CCBA}" type="pres">
      <dgm:prSet presAssocID="{5B28AB86-0961-4068-8F23-4A0A823FBBA3}" presName="padding2" presStyleCnt="0"/>
      <dgm:spPr/>
    </dgm:pt>
    <dgm:pt modelId="{9E9BCF9E-B345-4869-9F53-AF7C648DBE9B}" type="pres">
      <dgm:prSet presAssocID="{5B28AB86-0961-4068-8F23-4A0A823FBBA3}" presName="negArrow" presStyleCnt="0"/>
      <dgm:spPr/>
    </dgm:pt>
    <dgm:pt modelId="{603C13F6-7D95-4CB7-B003-CFBE53C1F943}" type="pres">
      <dgm:prSet presAssocID="{5B28AB86-0961-4068-8F23-4A0A823FBBA3}" presName="backgroundArrow" presStyleLbl="node1" presStyleIdx="0" presStyleCnt="1" custScaleY="386292" custLinFactNeighborX="-245" custLinFactNeighborY="5086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</dgm:pt>
  </dgm:ptLst>
  <dgm:cxnLst>
    <dgm:cxn modelId="{E9C70103-3D5A-415B-BBAB-33D4A092B14F}" type="presOf" srcId="{5B28AB86-0961-4068-8F23-4A0A823FBBA3}" destId="{EC84F2C2-409A-48EE-9B56-0A388EBC1C15}" srcOrd="0" destOrd="0" presId="urn:microsoft.com/office/officeart/2005/8/layout/hProcess3"/>
    <dgm:cxn modelId="{72C66DB9-D9EE-49D6-9028-95A2185C2A19}" type="presOf" srcId="{2156C089-3190-421B-A8CC-1C3363BCC694}" destId="{3EB78DDF-2AA7-4064-A5D1-3122FA4F2EC8}" srcOrd="0" destOrd="0" presId="urn:microsoft.com/office/officeart/2005/8/layout/hProcess3"/>
    <dgm:cxn modelId="{B22174B9-F2F6-42CC-8EBC-D1301720AE55}" srcId="{5B28AB86-0961-4068-8F23-4A0A823FBBA3}" destId="{2156C089-3190-421B-A8CC-1C3363BCC694}" srcOrd="0" destOrd="0" parTransId="{8B3646F8-CBB9-4A1A-ABA1-EE5F14056D4B}" sibTransId="{055D9CD0-315F-4765-BA58-C5C16EBD4B5E}"/>
    <dgm:cxn modelId="{7A26B19E-928C-4956-9430-2489CCA95BCB}" type="presParOf" srcId="{EC84F2C2-409A-48EE-9B56-0A388EBC1C15}" destId="{06C203DA-CD59-4CDF-9953-76361F4D3355}" srcOrd="0" destOrd="0" presId="urn:microsoft.com/office/officeart/2005/8/layout/hProcess3"/>
    <dgm:cxn modelId="{25E16683-A246-4B6D-B3E5-5218737FAD91}" type="presParOf" srcId="{EC84F2C2-409A-48EE-9B56-0A388EBC1C15}" destId="{3BE01F18-3391-48CA-A8C7-A65FFF84C136}" srcOrd="1" destOrd="0" presId="urn:microsoft.com/office/officeart/2005/8/layout/hProcess3"/>
    <dgm:cxn modelId="{2537C3A9-6341-4F1C-A391-6DEC95727F06}" type="presParOf" srcId="{3BE01F18-3391-48CA-A8C7-A65FFF84C136}" destId="{D7E39ABC-F9E6-487B-98FE-78E72EBCA99C}" srcOrd="0" destOrd="0" presId="urn:microsoft.com/office/officeart/2005/8/layout/hProcess3"/>
    <dgm:cxn modelId="{D060CDD9-8001-4652-BFCD-F5CE2A07BC7F}" type="presParOf" srcId="{3BE01F18-3391-48CA-A8C7-A65FFF84C136}" destId="{38369067-0EEC-47EC-9012-DB1D09063674}" srcOrd="1" destOrd="0" presId="urn:microsoft.com/office/officeart/2005/8/layout/hProcess3"/>
    <dgm:cxn modelId="{DDF7A108-37B4-4708-9E2C-835A84A00110}" type="presParOf" srcId="{38369067-0EEC-47EC-9012-DB1D09063674}" destId="{67903D0B-01CA-4E4D-AEC8-5843E641C0CB}" srcOrd="0" destOrd="0" presId="urn:microsoft.com/office/officeart/2005/8/layout/hProcess3"/>
    <dgm:cxn modelId="{1EB89DCC-C455-46AC-85A2-2B30DECCDBC4}" type="presParOf" srcId="{38369067-0EEC-47EC-9012-DB1D09063674}" destId="{3EB78DDF-2AA7-4064-A5D1-3122FA4F2EC8}" srcOrd="1" destOrd="0" presId="urn:microsoft.com/office/officeart/2005/8/layout/hProcess3"/>
    <dgm:cxn modelId="{8D0D8F28-4788-43A1-A1E8-16530A97013C}" type="presParOf" srcId="{38369067-0EEC-47EC-9012-DB1D09063674}" destId="{93DF622E-9364-460F-8A72-94BEACCFA1C5}" srcOrd="2" destOrd="0" presId="urn:microsoft.com/office/officeart/2005/8/layout/hProcess3"/>
    <dgm:cxn modelId="{E99D1585-33C6-4AF6-84D0-1CA0B1ED3009}" type="presParOf" srcId="{38369067-0EEC-47EC-9012-DB1D09063674}" destId="{798733C5-ECBD-49E0-9AFB-87B53CFD5D0C}" srcOrd="3" destOrd="0" presId="urn:microsoft.com/office/officeart/2005/8/layout/hProcess3"/>
    <dgm:cxn modelId="{F7997552-8886-4F87-A73E-0B145FF3EFEB}" type="presParOf" srcId="{3BE01F18-3391-48CA-A8C7-A65FFF84C136}" destId="{5652191B-6A7A-44A1-8D4B-856258E2CCBA}" srcOrd="2" destOrd="0" presId="urn:microsoft.com/office/officeart/2005/8/layout/hProcess3"/>
    <dgm:cxn modelId="{CE6F7575-8E5C-4B77-A0F3-1054BEAA697F}" type="presParOf" srcId="{3BE01F18-3391-48CA-A8C7-A65FFF84C136}" destId="{9E9BCF9E-B345-4869-9F53-AF7C648DBE9B}" srcOrd="3" destOrd="0" presId="urn:microsoft.com/office/officeart/2005/8/layout/hProcess3"/>
    <dgm:cxn modelId="{6BCE195D-162D-4D80-95B6-CF835C31B9D5}" type="presParOf" srcId="{3BE01F18-3391-48CA-A8C7-A65FFF84C136}" destId="{603C13F6-7D95-4CB7-B003-CFBE53C1F94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B093D8-7B57-45AE-A6B5-E560CCE4EE47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BF5D4529-2FA6-4038-A332-A93EE79FEA5B}">
      <dgm:prSet phldrT="[Texte]"/>
      <dgm:spPr/>
      <dgm:t>
        <a:bodyPr/>
        <a:lstStyle/>
        <a:p>
          <a:r>
            <a:rPr lang="fr-FR" dirty="0"/>
            <a:t>EVALUER</a:t>
          </a:r>
        </a:p>
      </dgm:t>
    </dgm:pt>
    <dgm:pt modelId="{11FBF8A6-A636-4023-B8B5-E2CEAB67A8B0}" type="parTrans" cxnId="{580F62D5-39D9-4688-B395-791883794B18}">
      <dgm:prSet/>
      <dgm:spPr/>
      <dgm:t>
        <a:bodyPr/>
        <a:lstStyle/>
        <a:p>
          <a:endParaRPr lang="fr-FR"/>
        </a:p>
      </dgm:t>
    </dgm:pt>
    <dgm:pt modelId="{B543E18D-8ECD-43CD-8469-2488611F0FE7}" type="sibTrans" cxnId="{580F62D5-39D9-4688-B395-791883794B18}">
      <dgm:prSet/>
      <dgm:spPr/>
      <dgm:t>
        <a:bodyPr/>
        <a:lstStyle/>
        <a:p>
          <a:endParaRPr lang="fr-FR"/>
        </a:p>
      </dgm:t>
    </dgm:pt>
    <dgm:pt modelId="{35D350E0-B0A0-449F-9120-D9B152C7F1E3}">
      <dgm:prSet phldrT="[Texte]"/>
      <dgm:spPr/>
      <dgm:t>
        <a:bodyPr/>
        <a:lstStyle/>
        <a:p>
          <a:r>
            <a:rPr lang="fr-FR" dirty="0"/>
            <a:t>Epreuves finales</a:t>
          </a:r>
        </a:p>
      </dgm:t>
    </dgm:pt>
    <dgm:pt modelId="{454337B6-523F-4298-BE21-1D1048EE903D}" type="parTrans" cxnId="{D0048FB7-EE15-49FF-A531-1B13AD0184DA}">
      <dgm:prSet/>
      <dgm:spPr/>
      <dgm:t>
        <a:bodyPr/>
        <a:lstStyle/>
        <a:p>
          <a:endParaRPr lang="fr-FR"/>
        </a:p>
      </dgm:t>
    </dgm:pt>
    <dgm:pt modelId="{BF6B34B5-69BD-420E-A2EE-EF94C10D3BAC}" type="sibTrans" cxnId="{D0048FB7-EE15-49FF-A531-1B13AD0184DA}">
      <dgm:prSet/>
      <dgm:spPr/>
      <dgm:t>
        <a:bodyPr/>
        <a:lstStyle/>
        <a:p>
          <a:endParaRPr lang="fr-FR"/>
        </a:p>
      </dgm:t>
    </dgm:pt>
    <dgm:pt modelId="{D28779D7-FF4D-4C0C-9BC8-F4C291923B60}">
      <dgm:prSet phldrT="[Texte]" custT="1"/>
      <dgm:spPr/>
      <dgm:t>
        <a:bodyPr/>
        <a:lstStyle/>
        <a:p>
          <a:r>
            <a:rPr lang="fr-FR" sz="1600" b="1" dirty="0"/>
            <a:t>CCF</a:t>
          </a:r>
        </a:p>
        <a:p>
          <a:r>
            <a:rPr lang="fr-FR" sz="1800" dirty="0"/>
            <a:t>Contrôle en cours de formation</a:t>
          </a:r>
        </a:p>
      </dgm:t>
    </dgm:pt>
    <dgm:pt modelId="{F08EEC3A-9EEC-4E93-84DB-4364C64537CA}" type="parTrans" cxnId="{90D1D0B3-182C-4E40-9BD9-C9E76C5977DA}">
      <dgm:prSet/>
      <dgm:spPr/>
      <dgm:t>
        <a:bodyPr/>
        <a:lstStyle/>
        <a:p>
          <a:endParaRPr lang="fr-FR"/>
        </a:p>
      </dgm:t>
    </dgm:pt>
    <dgm:pt modelId="{BEE97395-5526-478D-A73F-952B0309581E}" type="sibTrans" cxnId="{90D1D0B3-182C-4E40-9BD9-C9E76C5977DA}">
      <dgm:prSet/>
      <dgm:spPr/>
      <dgm:t>
        <a:bodyPr/>
        <a:lstStyle/>
        <a:p>
          <a:endParaRPr lang="fr-FR"/>
        </a:p>
      </dgm:t>
    </dgm:pt>
    <dgm:pt modelId="{1425B948-6701-4ED3-BCC9-D7F502946AA3}">
      <dgm:prSet phldrT="[Texte]"/>
      <dgm:spPr/>
      <dgm:t>
        <a:bodyPr/>
        <a:lstStyle/>
        <a:p>
          <a:r>
            <a:rPr lang="fr-FR" dirty="0"/>
            <a:t>Portfolio</a:t>
          </a:r>
        </a:p>
      </dgm:t>
    </dgm:pt>
    <dgm:pt modelId="{E03D9619-5902-428E-8ADE-C40C5D4BEA71}" type="parTrans" cxnId="{6D287069-AAAC-4F08-B2A3-1957D1443230}">
      <dgm:prSet/>
      <dgm:spPr/>
      <dgm:t>
        <a:bodyPr/>
        <a:lstStyle/>
        <a:p>
          <a:endParaRPr lang="fr-FR"/>
        </a:p>
      </dgm:t>
    </dgm:pt>
    <dgm:pt modelId="{A9F5B628-BAFB-4027-A6BE-60AB27C32645}" type="sibTrans" cxnId="{6D287069-AAAC-4F08-B2A3-1957D1443230}">
      <dgm:prSet/>
      <dgm:spPr/>
      <dgm:t>
        <a:bodyPr/>
        <a:lstStyle/>
        <a:p>
          <a:endParaRPr lang="fr-FR"/>
        </a:p>
      </dgm:t>
    </dgm:pt>
    <dgm:pt modelId="{4A6DF96E-09A4-47BD-8072-354B70F1BA78}">
      <dgm:prSet phldrT="[Texte]"/>
      <dgm:spPr/>
      <dgm:t>
        <a:bodyPr/>
        <a:lstStyle/>
        <a:p>
          <a:r>
            <a:rPr lang="fr-FR" dirty="0"/>
            <a:t>Oraux</a:t>
          </a:r>
        </a:p>
      </dgm:t>
    </dgm:pt>
    <dgm:pt modelId="{27CDDF6F-F300-4DA2-93A8-FCFDC1A51D70}" type="parTrans" cxnId="{B2E34430-EE23-406C-8B14-568B45B6B9CB}">
      <dgm:prSet/>
      <dgm:spPr/>
      <dgm:t>
        <a:bodyPr/>
        <a:lstStyle/>
        <a:p>
          <a:endParaRPr lang="fr-FR"/>
        </a:p>
      </dgm:t>
    </dgm:pt>
    <dgm:pt modelId="{54D6450E-7AB3-4BA4-8DB0-7C9C0DC31C54}" type="sibTrans" cxnId="{B2E34430-EE23-406C-8B14-568B45B6B9CB}">
      <dgm:prSet/>
      <dgm:spPr/>
      <dgm:t>
        <a:bodyPr/>
        <a:lstStyle/>
        <a:p>
          <a:endParaRPr lang="fr-FR"/>
        </a:p>
      </dgm:t>
    </dgm:pt>
    <dgm:pt modelId="{5CCF53FC-E2AD-4DF9-8DE4-7C2C7B797329}">
      <dgm:prSet phldrT="[Texte]"/>
      <dgm:spPr/>
      <dgm:t>
        <a:bodyPr/>
        <a:lstStyle/>
        <a:p>
          <a:r>
            <a:rPr lang="fr-FR" dirty="0"/>
            <a:t>Evaluation PFMP</a:t>
          </a:r>
        </a:p>
      </dgm:t>
    </dgm:pt>
    <dgm:pt modelId="{2C04100D-F316-4001-92CB-A82EDD9B934E}" type="parTrans" cxnId="{7B206B1A-FDCA-4A82-8E7C-B622AB9D7B7B}">
      <dgm:prSet/>
      <dgm:spPr/>
      <dgm:t>
        <a:bodyPr/>
        <a:lstStyle/>
        <a:p>
          <a:endParaRPr lang="fr-FR"/>
        </a:p>
      </dgm:t>
    </dgm:pt>
    <dgm:pt modelId="{3BBEE991-8CD8-4548-B8A6-DEAB982550CD}" type="sibTrans" cxnId="{7B206B1A-FDCA-4A82-8E7C-B622AB9D7B7B}">
      <dgm:prSet/>
      <dgm:spPr/>
      <dgm:t>
        <a:bodyPr/>
        <a:lstStyle/>
        <a:p>
          <a:endParaRPr lang="fr-FR"/>
        </a:p>
      </dgm:t>
    </dgm:pt>
    <dgm:pt modelId="{D01C0229-67F0-4F8D-A011-6AEF13BFF09B}" type="pres">
      <dgm:prSet presAssocID="{5EB093D8-7B57-45AE-A6B5-E560CCE4EE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FDC55A-9897-485A-AD09-704370E7FF05}" type="pres">
      <dgm:prSet presAssocID="{BF5D4529-2FA6-4038-A332-A93EE79FEA5B}" presName="centerShape" presStyleLbl="node0" presStyleIdx="0" presStyleCnt="1" custScaleX="126132" custLinFactNeighborX="-476" custLinFactNeighborY="-5030"/>
      <dgm:spPr/>
    </dgm:pt>
    <dgm:pt modelId="{98446BD5-AF8F-4FCE-B3BD-A8DF4B506FF6}" type="pres">
      <dgm:prSet presAssocID="{35D350E0-B0A0-449F-9120-D9B152C7F1E3}" presName="node" presStyleLbl="node1" presStyleIdx="0" presStyleCnt="5" custScaleX="167720" custRadScaleRad="121897" custRadScaleInc="7051">
        <dgm:presLayoutVars>
          <dgm:bulletEnabled val="1"/>
        </dgm:presLayoutVars>
      </dgm:prSet>
      <dgm:spPr/>
    </dgm:pt>
    <dgm:pt modelId="{22C82C62-93BB-4D41-B8AF-4C2739D8F31B}" type="pres">
      <dgm:prSet presAssocID="{35D350E0-B0A0-449F-9120-D9B152C7F1E3}" presName="dummy" presStyleCnt="0"/>
      <dgm:spPr/>
    </dgm:pt>
    <dgm:pt modelId="{70B2E1B0-2399-4D19-9A4E-FF9E73481BA7}" type="pres">
      <dgm:prSet presAssocID="{BF6B34B5-69BD-420E-A2EE-EF94C10D3BAC}" presName="sibTrans" presStyleLbl="sibTrans2D1" presStyleIdx="0" presStyleCnt="5"/>
      <dgm:spPr/>
    </dgm:pt>
    <dgm:pt modelId="{655463BF-7138-426B-B61C-15D7654EED28}" type="pres">
      <dgm:prSet presAssocID="{D28779D7-FF4D-4C0C-9BC8-F4C291923B60}" presName="node" presStyleLbl="node1" presStyleIdx="1" presStyleCnt="5" custScaleX="194016" custRadScaleRad="137846" custRadScaleInc="6065">
        <dgm:presLayoutVars>
          <dgm:bulletEnabled val="1"/>
        </dgm:presLayoutVars>
      </dgm:prSet>
      <dgm:spPr/>
    </dgm:pt>
    <dgm:pt modelId="{E2FA5EC7-38F1-44B0-BCB4-BAF52EFB9640}" type="pres">
      <dgm:prSet presAssocID="{D28779D7-FF4D-4C0C-9BC8-F4C291923B60}" presName="dummy" presStyleCnt="0"/>
      <dgm:spPr/>
    </dgm:pt>
    <dgm:pt modelId="{06C708DE-7DAC-44E1-8415-096A2A7A706A}" type="pres">
      <dgm:prSet presAssocID="{BEE97395-5526-478D-A73F-952B0309581E}" presName="sibTrans" presStyleLbl="sibTrans2D1" presStyleIdx="1" presStyleCnt="5"/>
      <dgm:spPr/>
    </dgm:pt>
    <dgm:pt modelId="{89A52BA6-CB95-4A4C-A011-3FA43C0E5571}" type="pres">
      <dgm:prSet presAssocID="{1425B948-6701-4ED3-BCC9-D7F502946AA3}" presName="node" presStyleLbl="node1" presStyleIdx="2" presStyleCnt="5" custScaleX="172501" custRadScaleRad="113508" custRadScaleInc="-45916">
        <dgm:presLayoutVars>
          <dgm:bulletEnabled val="1"/>
        </dgm:presLayoutVars>
      </dgm:prSet>
      <dgm:spPr/>
    </dgm:pt>
    <dgm:pt modelId="{1414240F-7483-4C67-AE14-B791ABCE2B3C}" type="pres">
      <dgm:prSet presAssocID="{1425B948-6701-4ED3-BCC9-D7F502946AA3}" presName="dummy" presStyleCnt="0"/>
      <dgm:spPr/>
    </dgm:pt>
    <dgm:pt modelId="{EC530E4F-7396-4009-AB49-61B6F443EF73}" type="pres">
      <dgm:prSet presAssocID="{A9F5B628-BAFB-4027-A6BE-60AB27C32645}" presName="sibTrans" presStyleLbl="sibTrans2D1" presStyleIdx="2" presStyleCnt="5" custScaleY="42978" custLinFactNeighborX="-3786" custLinFactNeighborY="11359"/>
      <dgm:spPr/>
    </dgm:pt>
    <dgm:pt modelId="{3086B587-CE90-4013-8C37-5A15336D7E9C}" type="pres">
      <dgm:prSet presAssocID="{4A6DF96E-09A4-47BD-8072-354B70F1BA78}" presName="node" presStyleLbl="node1" presStyleIdx="3" presStyleCnt="5" custScaleX="156548" custScaleY="94491" custRadScaleRad="109802" custRadScaleInc="59253">
        <dgm:presLayoutVars>
          <dgm:bulletEnabled val="1"/>
        </dgm:presLayoutVars>
      </dgm:prSet>
      <dgm:spPr/>
    </dgm:pt>
    <dgm:pt modelId="{00A505E6-ED5A-4991-B44E-54FDC91272F8}" type="pres">
      <dgm:prSet presAssocID="{4A6DF96E-09A4-47BD-8072-354B70F1BA78}" presName="dummy" presStyleCnt="0"/>
      <dgm:spPr/>
    </dgm:pt>
    <dgm:pt modelId="{C3C52696-B256-4FF0-8894-18CB86062F4A}" type="pres">
      <dgm:prSet presAssocID="{54D6450E-7AB3-4BA4-8DB0-7C9C0DC31C54}" presName="sibTrans" presStyleLbl="sibTrans2D1" presStyleIdx="3" presStyleCnt="5"/>
      <dgm:spPr/>
    </dgm:pt>
    <dgm:pt modelId="{3ACFF31F-E6DA-4E41-8EE4-86A98EC2A9E2}" type="pres">
      <dgm:prSet presAssocID="{5CCF53FC-E2AD-4DF9-8DE4-7C2C7B797329}" presName="node" presStyleLbl="node1" presStyleIdx="4" presStyleCnt="5" custScaleX="172177" custRadScaleRad="141562" custRadScaleInc="-16478">
        <dgm:presLayoutVars>
          <dgm:bulletEnabled val="1"/>
        </dgm:presLayoutVars>
      </dgm:prSet>
      <dgm:spPr/>
    </dgm:pt>
    <dgm:pt modelId="{4D3DCB0D-6CCC-4239-BB2B-97D934185F20}" type="pres">
      <dgm:prSet presAssocID="{5CCF53FC-E2AD-4DF9-8DE4-7C2C7B797329}" presName="dummy" presStyleCnt="0"/>
      <dgm:spPr/>
    </dgm:pt>
    <dgm:pt modelId="{39293B7C-C7B5-4D01-9D61-17918C5B8029}" type="pres">
      <dgm:prSet presAssocID="{3BBEE991-8CD8-4548-B8A6-DEAB982550CD}" presName="sibTrans" presStyleLbl="sibTrans2D1" presStyleIdx="4" presStyleCnt="5"/>
      <dgm:spPr/>
    </dgm:pt>
  </dgm:ptLst>
  <dgm:cxnLst>
    <dgm:cxn modelId="{FBFD3601-952A-43D4-80FA-CAB13767FE9D}" type="presOf" srcId="{A9F5B628-BAFB-4027-A6BE-60AB27C32645}" destId="{EC530E4F-7396-4009-AB49-61B6F443EF73}" srcOrd="0" destOrd="0" presId="urn:microsoft.com/office/officeart/2005/8/layout/radial6"/>
    <dgm:cxn modelId="{E72B6A01-7944-459C-8D05-39F78887F640}" type="presOf" srcId="{BF6B34B5-69BD-420E-A2EE-EF94C10D3BAC}" destId="{70B2E1B0-2399-4D19-9A4E-FF9E73481BA7}" srcOrd="0" destOrd="0" presId="urn:microsoft.com/office/officeart/2005/8/layout/radial6"/>
    <dgm:cxn modelId="{8E228715-1FF4-441F-A7B1-0EC0A0732792}" type="presOf" srcId="{3BBEE991-8CD8-4548-B8A6-DEAB982550CD}" destId="{39293B7C-C7B5-4D01-9D61-17918C5B8029}" srcOrd="0" destOrd="0" presId="urn:microsoft.com/office/officeart/2005/8/layout/radial6"/>
    <dgm:cxn modelId="{7B206B1A-FDCA-4A82-8E7C-B622AB9D7B7B}" srcId="{BF5D4529-2FA6-4038-A332-A93EE79FEA5B}" destId="{5CCF53FC-E2AD-4DF9-8DE4-7C2C7B797329}" srcOrd="4" destOrd="0" parTransId="{2C04100D-F316-4001-92CB-A82EDD9B934E}" sibTransId="{3BBEE991-8CD8-4548-B8A6-DEAB982550CD}"/>
    <dgm:cxn modelId="{6129041E-E062-4C16-8AC8-BE00C84ECEEA}" type="presOf" srcId="{54D6450E-7AB3-4BA4-8DB0-7C9C0DC31C54}" destId="{C3C52696-B256-4FF0-8894-18CB86062F4A}" srcOrd="0" destOrd="0" presId="urn:microsoft.com/office/officeart/2005/8/layout/radial6"/>
    <dgm:cxn modelId="{B2E34430-EE23-406C-8B14-568B45B6B9CB}" srcId="{BF5D4529-2FA6-4038-A332-A93EE79FEA5B}" destId="{4A6DF96E-09A4-47BD-8072-354B70F1BA78}" srcOrd="3" destOrd="0" parTransId="{27CDDF6F-F300-4DA2-93A8-FCFDC1A51D70}" sibTransId="{54D6450E-7AB3-4BA4-8DB0-7C9C0DC31C54}"/>
    <dgm:cxn modelId="{6D287069-AAAC-4F08-B2A3-1957D1443230}" srcId="{BF5D4529-2FA6-4038-A332-A93EE79FEA5B}" destId="{1425B948-6701-4ED3-BCC9-D7F502946AA3}" srcOrd="2" destOrd="0" parTransId="{E03D9619-5902-428E-8ADE-C40C5D4BEA71}" sibTransId="{A9F5B628-BAFB-4027-A6BE-60AB27C32645}"/>
    <dgm:cxn modelId="{98EE7B71-0DB0-46FA-8C57-A6B72DC64C65}" type="presOf" srcId="{BF5D4529-2FA6-4038-A332-A93EE79FEA5B}" destId="{F0FDC55A-9897-485A-AD09-704370E7FF05}" srcOrd="0" destOrd="0" presId="urn:microsoft.com/office/officeart/2005/8/layout/radial6"/>
    <dgm:cxn modelId="{3CFCAB52-BB2D-4A0D-AD16-BE801398BE38}" type="presOf" srcId="{1425B948-6701-4ED3-BCC9-D7F502946AA3}" destId="{89A52BA6-CB95-4A4C-A011-3FA43C0E5571}" srcOrd="0" destOrd="0" presId="urn:microsoft.com/office/officeart/2005/8/layout/radial6"/>
    <dgm:cxn modelId="{90D1D0B3-182C-4E40-9BD9-C9E76C5977DA}" srcId="{BF5D4529-2FA6-4038-A332-A93EE79FEA5B}" destId="{D28779D7-FF4D-4C0C-9BC8-F4C291923B60}" srcOrd="1" destOrd="0" parTransId="{F08EEC3A-9EEC-4E93-84DB-4364C64537CA}" sibTransId="{BEE97395-5526-478D-A73F-952B0309581E}"/>
    <dgm:cxn modelId="{D0048FB7-EE15-49FF-A531-1B13AD0184DA}" srcId="{BF5D4529-2FA6-4038-A332-A93EE79FEA5B}" destId="{35D350E0-B0A0-449F-9120-D9B152C7F1E3}" srcOrd="0" destOrd="0" parTransId="{454337B6-523F-4298-BE21-1D1048EE903D}" sibTransId="{BF6B34B5-69BD-420E-A2EE-EF94C10D3BAC}"/>
    <dgm:cxn modelId="{F4EE15BB-AF14-47E7-9B2D-EE91748B5491}" type="presOf" srcId="{D28779D7-FF4D-4C0C-9BC8-F4C291923B60}" destId="{655463BF-7138-426B-B61C-15D7654EED28}" srcOrd="0" destOrd="0" presId="urn:microsoft.com/office/officeart/2005/8/layout/radial6"/>
    <dgm:cxn modelId="{732D24CA-6324-4CB0-941F-DD21497452ED}" type="presOf" srcId="{35D350E0-B0A0-449F-9120-D9B152C7F1E3}" destId="{98446BD5-AF8F-4FCE-B3BD-A8DF4B506FF6}" srcOrd="0" destOrd="0" presId="urn:microsoft.com/office/officeart/2005/8/layout/radial6"/>
    <dgm:cxn modelId="{5DCBFBCD-4F7A-47FC-A7BF-30AF3823D574}" type="presOf" srcId="{BEE97395-5526-478D-A73F-952B0309581E}" destId="{06C708DE-7DAC-44E1-8415-096A2A7A706A}" srcOrd="0" destOrd="0" presId="urn:microsoft.com/office/officeart/2005/8/layout/radial6"/>
    <dgm:cxn modelId="{580F62D5-39D9-4688-B395-791883794B18}" srcId="{5EB093D8-7B57-45AE-A6B5-E560CCE4EE47}" destId="{BF5D4529-2FA6-4038-A332-A93EE79FEA5B}" srcOrd="0" destOrd="0" parTransId="{11FBF8A6-A636-4023-B8B5-E2CEAB67A8B0}" sibTransId="{B543E18D-8ECD-43CD-8469-2488611F0FE7}"/>
    <dgm:cxn modelId="{40C1C1D7-20BA-4C2E-A528-F7FF6B917517}" type="presOf" srcId="{4A6DF96E-09A4-47BD-8072-354B70F1BA78}" destId="{3086B587-CE90-4013-8C37-5A15336D7E9C}" srcOrd="0" destOrd="0" presId="urn:microsoft.com/office/officeart/2005/8/layout/radial6"/>
    <dgm:cxn modelId="{40C448E7-9416-41C7-A4C9-EE3575E6FEFA}" type="presOf" srcId="{5CCF53FC-E2AD-4DF9-8DE4-7C2C7B797329}" destId="{3ACFF31F-E6DA-4E41-8EE4-86A98EC2A9E2}" srcOrd="0" destOrd="0" presId="urn:microsoft.com/office/officeart/2005/8/layout/radial6"/>
    <dgm:cxn modelId="{B79055EE-E0BD-4F44-9697-B342DD01E83B}" type="presOf" srcId="{5EB093D8-7B57-45AE-A6B5-E560CCE4EE47}" destId="{D01C0229-67F0-4F8D-A011-6AEF13BFF09B}" srcOrd="0" destOrd="0" presId="urn:microsoft.com/office/officeart/2005/8/layout/radial6"/>
    <dgm:cxn modelId="{0D10FC88-B0E2-4BED-858B-F036A47FFFC9}" type="presParOf" srcId="{D01C0229-67F0-4F8D-A011-6AEF13BFF09B}" destId="{F0FDC55A-9897-485A-AD09-704370E7FF05}" srcOrd="0" destOrd="0" presId="urn:microsoft.com/office/officeart/2005/8/layout/radial6"/>
    <dgm:cxn modelId="{C1A1C476-ED9C-4F05-A76B-D179418F39ED}" type="presParOf" srcId="{D01C0229-67F0-4F8D-A011-6AEF13BFF09B}" destId="{98446BD5-AF8F-4FCE-B3BD-A8DF4B506FF6}" srcOrd="1" destOrd="0" presId="urn:microsoft.com/office/officeart/2005/8/layout/radial6"/>
    <dgm:cxn modelId="{7EA5720E-0B9E-4A1A-9AA2-B56DEAD461E7}" type="presParOf" srcId="{D01C0229-67F0-4F8D-A011-6AEF13BFF09B}" destId="{22C82C62-93BB-4D41-B8AF-4C2739D8F31B}" srcOrd="2" destOrd="0" presId="urn:microsoft.com/office/officeart/2005/8/layout/radial6"/>
    <dgm:cxn modelId="{912C3058-3B5D-4930-B03B-A2EF4DBB8ABC}" type="presParOf" srcId="{D01C0229-67F0-4F8D-A011-6AEF13BFF09B}" destId="{70B2E1B0-2399-4D19-9A4E-FF9E73481BA7}" srcOrd="3" destOrd="0" presId="urn:microsoft.com/office/officeart/2005/8/layout/radial6"/>
    <dgm:cxn modelId="{1A3DF03E-A11A-44BA-AD23-7B7749082024}" type="presParOf" srcId="{D01C0229-67F0-4F8D-A011-6AEF13BFF09B}" destId="{655463BF-7138-426B-B61C-15D7654EED28}" srcOrd="4" destOrd="0" presId="urn:microsoft.com/office/officeart/2005/8/layout/radial6"/>
    <dgm:cxn modelId="{F8EEB633-CCAF-4073-BC01-56E877C9C4B3}" type="presParOf" srcId="{D01C0229-67F0-4F8D-A011-6AEF13BFF09B}" destId="{E2FA5EC7-38F1-44B0-BCB4-BAF52EFB9640}" srcOrd="5" destOrd="0" presId="urn:microsoft.com/office/officeart/2005/8/layout/radial6"/>
    <dgm:cxn modelId="{86B86558-309A-45B8-95C5-034D3387C9BC}" type="presParOf" srcId="{D01C0229-67F0-4F8D-A011-6AEF13BFF09B}" destId="{06C708DE-7DAC-44E1-8415-096A2A7A706A}" srcOrd="6" destOrd="0" presId="urn:microsoft.com/office/officeart/2005/8/layout/radial6"/>
    <dgm:cxn modelId="{D51E019A-BE8B-4D33-A788-46C7CF910CAE}" type="presParOf" srcId="{D01C0229-67F0-4F8D-A011-6AEF13BFF09B}" destId="{89A52BA6-CB95-4A4C-A011-3FA43C0E5571}" srcOrd="7" destOrd="0" presId="urn:microsoft.com/office/officeart/2005/8/layout/radial6"/>
    <dgm:cxn modelId="{75B32DD4-B6C3-4E83-86F3-2CDF5A016B44}" type="presParOf" srcId="{D01C0229-67F0-4F8D-A011-6AEF13BFF09B}" destId="{1414240F-7483-4C67-AE14-B791ABCE2B3C}" srcOrd="8" destOrd="0" presId="urn:microsoft.com/office/officeart/2005/8/layout/radial6"/>
    <dgm:cxn modelId="{6FE1A8E9-0BD9-4374-8872-413BBEE7B074}" type="presParOf" srcId="{D01C0229-67F0-4F8D-A011-6AEF13BFF09B}" destId="{EC530E4F-7396-4009-AB49-61B6F443EF73}" srcOrd="9" destOrd="0" presId="urn:microsoft.com/office/officeart/2005/8/layout/radial6"/>
    <dgm:cxn modelId="{B62BE845-6815-4FBE-8B66-1FDABF4AEC47}" type="presParOf" srcId="{D01C0229-67F0-4F8D-A011-6AEF13BFF09B}" destId="{3086B587-CE90-4013-8C37-5A15336D7E9C}" srcOrd="10" destOrd="0" presId="urn:microsoft.com/office/officeart/2005/8/layout/radial6"/>
    <dgm:cxn modelId="{8406E638-1937-46E7-880F-2FE5124D7428}" type="presParOf" srcId="{D01C0229-67F0-4F8D-A011-6AEF13BFF09B}" destId="{00A505E6-ED5A-4991-B44E-54FDC91272F8}" srcOrd="11" destOrd="0" presId="urn:microsoft.com/office/officeart/2005/8/layout/radial6"/>
    <dgm:cxn modelId="{0B5D6221-C9F7-4CD4-BE1C-565B2E253FD5}" type="presParOf" srcId="{D01C0229-67F0-4F8D-A011-6AEF13BFF09B}" destId="{C3C52696-B256-4FF0-8894-18CB86062F4A}" srcOrd="12" destOrd="0" presId="urn:microsoft.com/office/officeart/2005/8/layout/radial6"/>
    <dgm:cxn modelId="{1C5C7A0B-B8DE-4F9E-ACCC-60956ADF348C}" type="presParOf" srcId="{D01C0229-67F0-4F8D-A011-6AEF13BFF09B}" destId="{3ACFF31F-E6DA-4E41-8EE4-86A98EC2A9E2}" srcOrd="13" destOrd="0" presId="urn:microsoft.com/office/officeart/2005/8/layout/radial6"/>
    <dgm:cxn modelId="{01700BCD-B3FB-4EB5-9967-A545B798B396}" type="presParOf" srcId="{D01C0229-67F0-4F8D-A011-6AEF13BFF09B}" destId="{4D3DCB0D-6CCC-4239-BB2B-97D934185F20}" srcOrd="14" destOrd="0" presId="urn:microsoft.com/office/officeart/2005/8/layout/radial6"/>
    <dgm:cxn modelId="{FE55C1A8-3945-4216-9D31-EFE1F89F93B9}" type="presParOf" srcId="{D01C0229-67F0-4F8D-A011-6AEF13BFF09B}" destId="{39293B7C-C7B5-4D01-9D61-17918C5B802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6E727-7378-458B-B49F-3FFD7C402EB7}">
      <dsp:nvSpPr>
        <dsp:cNvPr id="0" name=""/>
        <dsp:cNvSpPr/>
      </dsp:nvSpPr>
      <dsp:spPr>
        <a:xfrm>
          <a:off x="0" y="0"/>
          <a:ext cx="1662616" cy="1339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2</a:t>
          </a:r>
          <a:r>
            <a:rPr lang="fr-FR" sz="2400" b="1" kern="1200" baseline="30000" dirty="0"/>
            <a:t>nde</a:t>
          </a:r>
          <a:r>
            <a:rPr lang="fr-FR" sz="2400" b="1" kern="1200" dirty="0"/>
            <a:t> GATL</a:t>
          </a:r>
        </a:p>
      </dsp:txBody>
      <dsp:txXfrm>
        <a:off x="0" y="0"/>
        <a:ext cx="1662616" cy="665046"/>
      </dsp:txXfrm>
    </dsp:sp>
    <dsp:sp modelId="{4A1AF489-FE0A-4F65-96F3-7F65E86DD674}">
      <dsp:nvSpPr>
        <dsp:cNvPr id="0" name=""/>
        <dsp:cNvSpPr/>
      </dsp:nvSpPr>
      <dsp:spPr>
        <a:xfrm>
          <a:off x="323866" y="633527"/>
          <a:ext cx="1732662" cy="185143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3 Semaines (février)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3 semaines (juin)</a:t>
          </a:r>
        </a:p>
      </dsp:txBody>
      <dsp:txXfrm>
        <a:off x="374614" y="684275"/>
        <a:ext cx="1631166" cy="1749939"/>
      </dsp:txXfrm>
    </dsp:sp>
    <dsp:sp modelId="{70C8225D-0520-4AEA-99CB-695546BABD86}">
      <dsp:nvSpPr>
        <dsp:cNvPr id="0" name=""/>
        <dsp:cNvSpPr/>
      </dsp:nvSpPr>
      <dsp:spPr>
        <a:xfrm rot="20307">
          <a:off x="1923679" y="133639"/>
          <a:ext cx="553473" cy="41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1923680" y="216061"/>
        <a:ext cx="429290" cy="248365"/>
      </dsp:txXfrm>
    </dsp:sp>
    <dsp:sp modelId="{F218A124-68E0-46C2-B5CC-A392301235A0}">
      <dsp:nvSpPr>
        <dsp:cNvPr id="0" name=""/>
        <dsp:cNvSpPr/>
      </dsp:nvSpPr>
      <dsp:spPr>
        <a:xfrm>
          <a:off x="2706888" y="17158"/>
          <a:ext cx="2058069" cy="1339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1</a:t>
          </a:r>
          <a:r>
            <a:rPr lang="fr-FR" sz="2400" b="1" kern="1200" baseline="30000" dirty="0"/>
            <a:t>ère</a:t>
          </a:r>
          <a:r>
            <a:rPr lang="fr-FR" sz="2400" b="1" kern="1200" dirty="0"/>
            <a:t> </a:t>
          </a:r>
          <a:r>
            <a:rPr lang="fr-FR" sz="2400" b="1" kern="1200" dirty="0" err="1"/>
            <a:t>AGOrA</a:t>
          </a:r>
          <a:endParaRPr lang="fr-FR" sz="2400" b="1" kern="1200" dirty="0"/>
        </a:p>
      </dsp:txBody>
      <dsp:txXfrm>
        <a:off x="2706888" y="17158"/>
        <a:ext cx="2058069" cy="665046"/>
      </dsp:txXfrm>
    </dsp:sp>
    <dsp:sp modelId="{940B068F-4D78-4C1D-8F59-552B7195A344}">
      <dsp:nvSpPr>
        <dsp:cNvPr id="0" name=""/>
        <dsp:cNvSpPr/>
      </dsp:nvSpPr>
      <dsp:spPr>
        <a:xfrm>
          <a:off x="3283490" y="699363"/>
          <a:ext cx="1662616" cy="17856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4 semaines (</a:t>
          </a:r>
          <a:r>
            <a:rPr lang="fr-FR" sz="1600" kern="1200" dirty="0" err="1"/>
            <a:t>nov-déc</a:t>
          </a:r>
          <a:r>
            <a:rPr lang="fr-FR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4 semaines (avril-mai)</a:t>
          </a:r>
        </a:p>
      </dsp:txBody>
      <dsp:txXfrm>
        <a:off x="3332186" y="748059"/>
        <a:ext cx="1565224" cy="1688208"/>
      </dsp:txXfrm>
    </dsp:sp>
    <dsp:sp modelId="{D1A4FF0C-03B8-469D-8B1B-B8797D36AFFE}">
      <dsp:nvSpPr>
        <dsp:cNvPr id="0" name=""/>
        <dsp:cNvSpPr/>
      </dsp:nvSpPr>
      <dsp:spPr>
        <a:xfrm>
          <a:off x="4967572" y="142709"/>
          <a:ext cx="429543" cy="413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4967572" y="225498"/>
        <a:ext cx="305360" cy="248365"/>
      </dsp:txXfrm>
    </dsp:sp>
    <dsp:sp modelId="{32AD99AF-2F78-49E6-9EB9-C96AB32203A2}">
      <dsp:nvSpPr>
        <dsp:cNvPr id="0" name=""/>
        <dsp:cNvSpPr/>
      </dsp:nvSpPr>
      <dsp:spPr>
        <a:xfrm>
          <a:off x="5575417" y="17158"/>
          <a:ext cx="2653119" cy="1339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Terminale </a:t>
          </a:r>
          <a:r>
            <a:rPr lang="fr-FR" sz="2400" b="1" kern="1200" dirty="0" err="1"/>
            <a:t>AGOrA</a:t>
          </a:r>
          <a:endParaRPr lang="fr-FR" sz="2400" b="1" kern="1200" dirty="0"/>
        </a:p>
      </dsp:txBody>
      <dsp:txXfrm>
        <a:off x="5575417" y="17158"/>
        <a:ext cx="2653119" cy="665046"/>
      </dsp:txXfrm>
    </dsp:sp>
    <dsp:sp modelId="{B6F7F62A-16C6-4CB3-B3C4-9996940FD10C}">
      <dsp:nvSpPr>
        <dsp:cNvPr id="0" name=""/>
        <dsp:cNvSpPr/>
      </dsp:nvSpPr>
      <dsp:spPr>
        <a:xfrm>
          <a:off x="6339879" y="699363"/>
          <a:ext cx="1662616" cy="17856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6 semaines (</a:t>
          </a:r>
          <a:r>
            <a:rPr lang="fr-FR" sz="1600" kern="1200" dirty="0" err="1"/>
            <a:t>nov-dec</a:t>
          </a:r>
          <a:r>
            <a:rPr lang="fr-FR" sz="1600" kern="1200" dirty="0"/>
            <a:t>)</a:t>
          </a:r>
        </a:p>
      </dsp:txBody>
      <dsp:txXfrm>
        <a:off x="6388575" y="748059"/>
        <a:ext cx="1565224" cy="1688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C13F6-7D95-4CB7-B003-CFBE53C1F943}">
      <dsp:nvSpPr>
        <dsp:cNvPr id="0" name=""/>
        <dsp:cNvSpPr/>
      </dsp:nvSpPr>
      <dsp:spPr>
        <a:xfrm>
          <a:off x="0" y="0"/>
          <a:ext cx="7405519" cy="1001629"/>
        </a:xfrm>
        <a:prstGeom prst="rightArrow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3EB78DDF-2AA7-4064-A5D1-3122FA4F2EC8}">
      <dsp:nvSpPr>
        <dsp:cNvPr id="0" name=""/>
        <dsp:cNvSpPr/>
      </dsp:nvSpPr>
      <dsp:spPr>
        <a:xfrm>
          <a:off x="615084" y="332197"/>
          <a:ext cx="6559380" cy="33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semaines</a:t>
          </a:r>
        </a:p>
      </dsp:txBody>
      <dsp:txXfrm>
        <a:off x="615084" y="332197"/>
        <a:ext cx="6559380" cy="336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93B7C-C7B5-4D01-9D61-17918C5B8029}">
      <dsp:nvSpPr>
        <dsp:cNvPr id="0" name=""/>
        <dsp:cNvSpPr/>
      </dsp:nvSpPr>
      <dsp:spPr>
        <a:xfrm>
          <a:off x="1354410" y="412602"/>
          <a:ext cx="4131024" cy="4131024"/>
        </a:xfrm>
        <a:prstGeom prst="blockArc">
          <a:avLst>
            <a:gd name="adj1" fmla="val 11637533"/>
            <a:gd name="adj2" fmla="val 17761744"/>
            <a:gd name="adj3" fmla="val 46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52696-B256-4FF0-8894-18CB86062F4A}">
      <dsp:nvSpPr>
        <dsp:cNvPr id="0" name=""/>
        <dsp:cNvSpPr/>
      </dsp:nvSpPr>
      <dsp:spPr>
        <a:xfrm>
          <a:off x="1388904" y="243087"/>
          <a:ext cx="4131024" cy="4131024"/>
        </a:xfrm>
        <a:prstGeom prst="blockArc">
          <a:avLst>
            <a:gd name="adj1" fmla="val 7035918"/>
            <a:gd name="adj2" fmla="val 11342693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30E4F-7396-4009-AB49-61B6F443EF73}">
      <dsp:nvSpPr>
        <dsp:cNvPr id="0" name=""/>
        <dsp:cNvSpPr/>
      </dsp:nvSpPr>
      <dsp:spPr>
        <a:xfrm>
          <a:off x="2044067" y="2655187"/>
          <a:ext cx="4131024" cy="1775431"/>
        </a:xfrm>
        <a:prstGeom prst="blockArc">
          <a:avLst>
            <a:gd name="adj1" fmla="val 2131223"/>
            <a:gd name="adj2" fmla="val 8961347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708DE-7DAC-44E1-8415-096A2A7A706A}">
      <dsp:nvSpPr>
        <dsp:cNvPr id="0" name=""/>
        <dsp:cNvSpPr/>
      </dsp:nvSpPr>
      <dsp:spPr>
        <a:xfrm>
          <a:off x="2897946" y="397572"/>
          <a:ext cx="4131024" cy="4131024"/>
        </a:xfrm>
        <a:prstGeom prst="blockArc">
          <a:avLst>
            <a:gd name="adj1" fmla="val 20614539"/>
            <a:gd name="adj2" fmla="val 3724887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2E1B0-2399-4D19-9A4E-FF9E73481BA7}">
      <dsp:nvSpPr>
        <dsp:cNvPr id="0" name=""/>
        <dsp:cNvSpPr/>
      </dsp:nvSpPr>
      <dsp:spPr>
        <a:xfrm>
          <a:off x="2929606" y="495664"/>
          <a:ext cx="4131024" cy="4131024"/>
        </a:xfrm>
        <a:prstGeom prst="blockArc">
          <a:avLst>
            <a:gd name="adj1" fmla="val 15000471"/>
            <a:gd name="adj2" fmla="val 20438896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DC55A-9897-485A-AD09-704370E7FF05}">
      <dsp:nvSpPr>
        <dsp:cNvPr id="0" name=""/>
        <dsp:cNvSpPr/>
      </dsp:nvSpPr>
      <dsp:spPr>
        <a:xfrm>
          <a:off x="3014973" y="1531408"/>
          <a:ext cx="2397001" cy="1900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EVALUER</a:t>
          </a:r>
        </a:p>
      </dsp:txBody>
      <dsp:txXfrm>
        <a:off x="3366006" y="1809714"/>
        <a:ext cx="1694935" cy="1343779"/>
      </dsp:txXfrm>
    </dsp:sp>
    <dsp:sp modelId="{98446BD5-AF8F-4FCE-B3BD-A8DF4B506FF6}">
      <dsp:nvSpPr>
        <dsp:cNvPr id="0" name=""/>
        <dsp:cNvSpPr/>
      </dsp:nvSpPr>
      <dsp:spPr>
        <a:xfrm>
          <a:off x="3189742" y="0"/>
          <a:ext cx="2231135" cy="13302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Epreuves finales</a:t>
          </a:r>
        </a:p>
      </dsp:txBody>
      <dsp:txXfrm>
        <a:off x="3516484" y="194814"/>
        <a:ext cx="1577651" cy="940645"/>
      </dsp:txXfrm>
    </dsp:sp>
    <dsp:sp modelId="{655463BF-7138-426B-B61C-15D7654EED28}">
      <dsp:nvSpPr>
        <dsp:cNvPr id="0" name=""/>
        <dsp:cNvSpPr/>
      </dsp:nvSpPr>
      <dsp:spPr>
        <a:xfrm>
          <a:off x="5608277" y="1227466"/>
          <a:ext cx="2580944" cy="13302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CCF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Contrôle en cours de formation</a:t>
          </a:r>
        </a:p>
      </dsp:txBody>
      <dsp:txXfrm>
        <a:off x="5986247" y="1422280"/>
        <a:ext cx="1825004" cy="940645"/>
      </dsp:txXfrm>
    </dsp:sp>
    <dsp:sp modelId="{89A52BA6-CB95-4A4C-A011-3FA43C0E5571}">
      <dsp:nvSpPr>
        <dsp:cNvPr id="0" name=""/>
        <dsp:cNvSpPr/>
      </dsp:nvSpPr>
      <dsp:spPr>
        <a:xfrm>
          <a:off x="4760773" y="3580747"/>
          <a:ext cx="2294735" cy="13302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Portfolio</a:t>
          </a:r>
        </a:p>
      </dsp:txBody>
      <dsp:txXfrm>
        <a:off x="5096829" y="3775561"/>
        <a:ext cx="1622623" cy="940645"/>
      </dsp:txXfrm>
    </dsp:sp>
    <dsp:sp modelId="{3086B587-CE90-4013-8C37-5A15336D7E9C}">
      <dsp:nvSpPr>
        <dsp:cNvPr id="0" name=""/>
        <dsp:cNvSpPr/>
      </dsp:nvSpPr>
      <dsp:spPr>
        <a:xfrm>
          <a:off x="1488862" y="3473559"/>
          <a:ext cx="2082517" cy="12569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Oraux</a:t>
          </a:r>
        </a:p>
      </dsp:txBody>
      <dsp:txXfrm>
        <a:off x="1793840" y="3657641"/>
        <a:ext cx="1472561" cy="888825"/>
      </dsp:txXfrm>
    </dsp:sp>
    <dsp:sp modelId="{3ACFF31F-E6DA-4E41-8EE4-86A98EC2A9E2}">
      <dsp:nvSpPr>
        <dsp:cNvPr id="0" name=""/>
        <dsp:cNvSpPr/>
      </dsp:nvSpPr>
      <dsp:spPr>
        <a:xfrm>
          <a:off x="316670" y="1326275"/>
          <a:ext cx="2290425" cy="13302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Evaluation PFMP</a:t>
          </a:r>
        </a:p>
      </dsp:txBody>
      <dsp:txXfrm>
        <a:off x="652095" y="1521089"/>
        <a:ext cx="1619575" cy="940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2158" tIns="46079" rIns="92158" bIns="460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2158" tIns="46079" rIns="92158" bIns="46079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17/02/2024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2158" tIns="46079" rIns="92158" bIns="460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2158" tIns="46079" rIns="92158" bIns="46079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2158" tIns="46079" rIns="92158" bIns="460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2158" tIns="46079" rIns="92158" bIns="46079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17/02/2024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8" tIns="46079" rIns="92158" bIns="4607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4"/>
            <a:ext cx="5439410" cy="4468416"/>
          </a:xfrm>
          <a:prstGeom prst="rect">
            <a:avLst/>
          </a:prstGeom>
        </p:spPr>
        <p:txBody>
          <a:bodyPr vert="horz" lIns="92158" tIns="46079" rIns="92158" bIns="4607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2158" tIns="46079" rIns="92158" bIns="460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2158" tIns="46079" rIns="92158" bIns="46079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858">
              <a:defRPr/>
            </a:pPr>
            <a:fld id="{08D7BDEA-8EA0-FE4F-8E67-406CE035A260}" type="slidenum">
              <a:rPr lang="fr-FR">
                <a:solidFill>
                  <a:prstClr val="black"/>
                </a:solidFill>
                <a:latin typeface="Calibri"/>
              </a:rPr>
              <a:pPr defTabSz="460858">
                <a:defRPr/>
              </a:pPr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51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35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E217930A-FD79-4177-B944-3B77158D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0858">
              <a:defRPr/>
            </a:pPr>
            <a:fld id="{08D7BDEA-8EA0-FE4F-8E67-406CE035A260}" type="slidenum">
              <a:rPr lang="fr-FR">
                <a:solidFill>
                  <a:prstClr val="black"/>
                </a:solidFill>
                <a:latin typeface="Calibri"/>
              </a:rPr>
              <a:pPr defTabSz="460858">
                <a:defRPr/>
              </a:pPr>
              <a:t>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84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50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67595B1-AD99-46B9-8020-EF9315B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5914F86B-511E-4300-96F0-DDA9BFFD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8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ABF7E9-A8A3-49CD-8FBD-26DDC796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47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730C9DC0-BA42-4F3B-A669-F33AACE8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71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3380F22D-F259-4B70-96EF-009B56B1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48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075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4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22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970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54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05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573034-9371-44F6-B245-B4E8BA1D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8331B4D8-03B9-4BE0-A36B-AF05116E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10811-1101-4D76-9724-2FE1A586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ED8B7D-9C4C-440F-A5C3-D953D8479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06AAA-E683-417E-94C4-E789EAA3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299-3671-4A73-9EFE-49FF97EC50DD}" type="datetimeFigureOut">
              <a:rPr lang="fr-FR" smtClean="0"/>
              <a:pPr/>
              <a:t>17/02/2024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28492-E4E4-461E-B48C-FD9B8343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9901E-9B34-44D0-83CA-F03F1843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0A19-B747-4F60-9443-2893E00410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3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206500"/>
            <a:ext cx="8775700" cy="2336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190500" y="3721100"/>
            <a:ext cx="8775700" cy="2336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918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5672" y="3410215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AFC11FB-17A9-415A-8E69-EEAEABA17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D4E222E-A96E-49B0-BD65-760C546B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E9F490-A9BB-4DC0-981B-BBA6D5063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E54349B9-E8AA-42D1-AA33-261A5CFFA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CFB5FA47-B62F-4C8B-8D54-C056F0908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8849E82-ECBE-4630-A79F-C0952CFF53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  <p:sldLayoutId id="2147483694" r:id="rId5"/>
    <p:sldLayoutId id="2147483695" r:id="rId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8B0E7FC7-02EC-4562-9AC7-E99D737EA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BBB87CE-7710-4E22-A44D-35F901A94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cxnSpLocks/>
          </p:cNvCxnSpPr>
          <p:nvPr userDrawn="1"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A73E10BD-7160-4276-BCC5-D4C1D8CFB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A1F60FE8-EF20-4E77-B034-8BB475CA7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389216FA-80DA-4296-9C4A-EB3A6701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7266F9-E228-4AB7-AF13-E30E65CB6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336B4D4C-4B4B-44E1-8279-474EF76D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28AA978-2E80-4440-A882-33565C307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908E2223-9CDB-4767-93DA-C22D324D4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02" y="6390910"/>
            <a:ext cx="61192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C1BD43-266C-4563-BD48-3D54D82AE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81" y="6242219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2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onisep.fr/Ressources/Univers-Formation/Formations/Post-bac/bts-comptabilite-et-gestion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DDE5EC4-C0A6-4BC5-8F90-63F1787F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43" y="204537"/>
            <a:ext cx="8055924" cy="5036075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Présentation du baccalauréat professionnel</a:t>
            </a:r>
            <a:br>
              <a:rPr lang="fr-FR" sz="2800" b="1" dirty="0">
                <a:solidFill>
                  <a:srgbClr val="6E008E"/>
                </a:solidFill>
              </a:rPr>
            </a:br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</a:rPr>
              <a:t>AGOrA</a:t>
            </a:r>
            <a:r>
              <a:rPr lang="fr-FR" sz="4800" b="1" dirty="0">
                <a:solidFill>
                  <a:srgbClr val="9B008A"/>
                </a:solidFill>
              </a:rPr>
              <a:t> </a:t>
            </a:r>
            <a:br>
              <a:rPr lang="fr-FR" sz="4800" b="1" dirty="0">
                <a:solidFill>
                  <a:srgbClr val="9B008A"/>
                </a:solidFill>
              </a:rPr>
            </a:b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rgbClr val="683086"/>
                </a:solidFill>
              </a:rPr>
              <a:t>A</a:t>
            </a:r>
            <a:r>
              <a:rPr lang="fr-FR" sz="2800" b="1" dirty="0">
                <a:solidFill>
                  <a:schemeClr val="tx1"/>
                </a:solidFill>
              </a:rPr>
              <a:t>ssistance à la </a:t>
            </a:r>
            <a:r>
              <a:rPr lang="fr-FR" sz="2800" b="1" dirty="0">
                <a:solidFill>
                  <a:srgbClr val="683086"/>
                </a:solidFill>
              </a:rPr>
              <a:t>G</a:t>
            </a:r>
            <a:r>
              <a:rPr lang="fr-FR" sz="2800" b="1" dirty="0">
                <a:solidFill>
                  <a:schemeClr val="tx1"/>
                </a:solidFill>
              </a:rPr>
              <a:t>estion des </a:t>
            </a:r>
            <a:r>
              <a:rPr lang="fr-FR" sz="2800" b="1" dirty="0">
                <a:solidFill>
                  <a:srgbClr val="683086"/>
                </a:solidFill>
              </a:rPr>
              <a:t>O</a:t>
            </a:r>
            <a:r>
              <a:rPr lang="fr-FR" sz="2800" b="1" dirty="0">
                <a:solidFill>
                  <a:srgbClr val="6E008E"/>
                </a:solidFill>
              </a:rPr>
              <a:t>r</a:t>
            </a:r>
            <a:r>
              <a:rPr lang="fr-FR" sz="2800" b="1" dirty="0">
                <a:solidFill>
                  <a:schemeClr val="tx1"/>
                </a:solidFill>
              </a:rPr>
              <a:t>ganisations 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et de leurs </a:t>
            </a:r>
            <a:r>
              <a:rPr lang="fr-FR" sz="2800" b="1" dirty="0">
                <a:solidFill>
                  <a:srgbClr val="683086"/>
                </a:solidFill>
              </a:rPr>
              <a:t>A</a:t>
            </a:r>
            <a:r>
              <a:rPr lang="fr-FR" sz="2800" b="1" dirty="0">
                <a:solidFill>
                  <a:schemeClr val="tx1"/>
                </a:solidFill>
              </a:rPr>
              <a:t>ctivités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DBA00C-4D6C-4E83-9FDB-8C4EE3D3E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>
                <a:solidFill>
                  <a:srgbClr val="7B00AC"/>
                </a:solidFill>
              </a:rPr>
              <a:pPr/>
              <a:t>1</a:t>
            </a:fld>
            <a:endParaRPr lang="fr-FR" dirty="0">
              <a:solidFill>
                <a:srgbClr val="7B00AC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4F6756F-679F-45C6-8EB2-C90C49DCB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94" y="4040462"/>
            <a:ext cx="2143125" cy="1200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F57B00-D4D8-4078-97AB-277680AF0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510" y="1995866"/>
            <a:ext cx="1736544" cy="10412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306AC9-648D-4BCF-B82C-A86C948BA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709" y="43026"/>
            <a:ext cx="2504210" cy="12447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392FD08-06CD-41FE-A2CA-6AD41D0262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21"/>
          <a:stretch/>
        </p:blipFill>
        <p:spPr>
          <a:xfrm>
            <a:off x="4251785" y="4443910"/>
            <a:ext cx="2170193" cy="13718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336374A-9A3B-4D26-958E-DE56CDCBA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267" y="79387"/>
            <a:ext cx="17240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892"/>
    </mc:Choice>
    <mc:Fallback xmlns="">
      <p:transition spd="slow" advClick="0" advTm="108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AE3B7-249E-4EB4-B1C0-B66F1771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9B008A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LES AUTRES ENSEIGNEMENTS professionnels</a:t>
            </a: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1676282-5B56-415C-8EA2-C31564DFF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091797"/>
              </p:ext>
            </p:extLst>
          </p:nvPr>
        </p:nvGraphicFramePr>
        <p:xfrm>
          <a:off x="303663" y="1372489"/>
          <a:ext cx="8611737" cy="468541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611737">
                  <a:extLst>
                    <a:ext uri="{9D8B030D-6E8A-4147-A177-3AD203B41FA5}">
                      <a16:colId xmlns:a16="http://schemas.microsoft.com/office/drawing/2014/main" val="783333742"/>
                    </a:ext>
                  </a:extLst>
                </a:gridCol>
              </a:tblGrid>
              <a:tr h="1945750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1" dirty="0">
                          <a:effectLst/>
                        </a:rPr>
                        <a:t>LA CO-INTERVENTION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Heures de cours assurées par le professeur de la spécialité professionnelle</a:t>
                      </a:r>
                    </a:p>
                    <a:p>
                      <a:pPr algn="l" fontAlgn="t"/>
                      <a:r>
                        <a:rPr lang="fr-FR" sz="1800" dirty="0">
                          <a:effectLst/>
                        </a:rPr>
                        <a:t> 	+ professeur enseignant le français 	+ enseignant les mathématiques. </a:t>
                      </a:r>
                    </a:p>
                    <a:p>
                      <a:pPr algn="l" fontAlgn="t"/>
                      <a:endParaRPr lang="fr-FR" sz="1200" dirty="0">
                        <a:effectLst/>
                      </a:endParaRPr>
                    </a:p>
                    <a:p>
                      <a:pPr algn="ctr" fontAlgn="t"/>
                      <a:r>
                        <a:rPr lang="fr-FR" sz="1800" u="sng" dirty="0">
                          <a:effectLst/>
                        </a:rPr>
                        <a:t>Objectif</a:t>
                      </a:r>
                      <a:r>
                        <a:rPr lang="fr-FR" sz="1800" dirty="0">
                          <a:effectLst/>
                        </a:rPr>
                        <a:t> : s’approprier le sens des enseignements généraux dans un contexte et une perspective professionnels destinés à renforcer leurs acquis.</a:t>
                      </a:r>
                    </a:p>
                  </a:txBody>
                  <a:tcPr marL="74977" marR="74977" marT="74977" marB="7497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57181"/>
                  </a:ext>
                </a:extLst>
              </a:tr>
              <a:tr h="1492775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1">
                          <a:effectLst/>
                        </a:rPr>
                        <a:t>PROJET</a:t>
                      </a:r>
                      <a:br>
                        <a:rPr lang="fr-FR" sz="1800" dirty="0">
                          <a:effectLst/>
                        </a:rPr>
                      </a:br>
                      <a:r>
                        <a:rPr lang="fr-FR" sz="1800" dirty="0">
                          <a:effectLst/>
                        </a:rPr>
                        <a:t>Heures en classe de 1</a:t>
                      </a:r>
                      <a:r>
                        <a:rPr lang="fr-FR" sz="1800" baseline="30000" dirty="0">
                          <a:effectLst/>
                        </a:rPr>
                        <a:t>ère</a:t>
                      </a:r>
                      <a:r>
                        <a:rPr lang="fr-FR" sz="1800" dirty="0">
                          <a:effectLst/>
                        </a:rPr>
                        <a:t> et Terminale, pour la réalisation d’un chef d’œuvre, aboutissement </a:t>
                      </a:r>
                      <a:r>
                        <a:rPr lang="fr-F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d’un projet pluridisciplinaire</a:t>
                      </a:r>
                      <a:r>
                        <a:rPr lang="fr-FR" sz="1800" dirty="0">
                          <a:effectLst/>
                        </a:rPr>
                        <a:t> – 1,5 h/</a:t>
                      </a:r>
                      <a:r>
                        <a:rPr lang="fr-FR" sz="1800" dirty="0" err="1">
                          <a:effectLst/>
                        </a:rPr>
                        <a:t>sem</a:t>
                      </a:r>
                      <a:r>
                        <a:rPr lang="fr-FR" sz="1800" dirty="0">
                          <a:effectLst/>
                        </a:rPr>
                        <a:t> en 1</a:t>
                      </a:r>
                      <a:r>
                        <a:rPr lang="fr-FR" sz="1800" baseline="30000" dirty="0">
                          <a:effectLst/>
                        </a:rPr>
                        <a:t>ère</a:t>
                      </a:r>
                      <a:r>
                        <a:rPr lang="fr-FR" sz="1800" dirty="0">
                          <a:effectLst/>
                        </a:rPr>
                        <a:t> + 1h/</a:t>
                      </a:r>
                      <a:r>
                        <a:rPr lang="fr-FR" sz="1800" dirty="0" err="1">
                          <a:effectLst/>
                        </a:rPr>
                        <a:t>sem</a:t>
                      </a:r>
                      <a:r>
                        <a:rPr lang="fr-FR" sz="1800" dirty="0">
                          <a:effectLst/>
                        </a:rPr>
                        <a:t> en terminale</a:t>
                      </a:r>
                      <a:endParaRPr lang="fr-FR" sz="1200" dirty="0">
                        <a:effectLst/>
                      </a:endParaRPr>
                    </a:p>
                    <a:p>
                      <a:pPr algn="ctr" fontAlgn="t"/>
                      <a:r>
                        <a:rPr lang="fr-FR" sz="1800" u="sng" dirty="0">
                          <a:effectLst/>
                        </a:rPr>
                        <a:t>Objectif</a:t>
                      </a:r>
                      <a:r>
                        <a:rPr lang="fr-FR" sz="1800" dirty="0">
                          <a:effectLst/>
                        </a:rPr>
                        <a:t> : développer inventivité et créativité.</a:t>
                      </a:r>
                    </a:p>
                  </a:txBody>
                  <a:tcPr marL="74977" marR="74977" marT="74977" marB="7497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57209"/>
                  </a:ext>
                </a:extLst>
              </a:tr>
              <a:tr h="1246886"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1" dirty="0">
                          <a:effectLst/>
                        </a:rPr>
                        <a:t>CONTEXTE PROFESSIONNEL</a:t>
                      </a:r>
                    </a:p>
                    <a:p>
                      <a:pPr algn="l" fontAlgn="t"/>
                      <a:endParaRPr lang="fr-FR" sz="800" b="1" dirty="0">
                        <a:effectLst/>
                      </a:endParaRPr>
                    </a:p>
                    <a:p>
                      <a:pPr algn="l" fontAlgn="t"/>
                      <a:r>
                        <a:rPr lang="fr-FR" sz="1800" dirty="0">
                          <a:effectLst/>
                        </a:rPr>
                        <a:t>Les </a:t>
                      </a:r>
                      <a:r>
                        <a:rPr lang="fr-F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 professionnels </a:t>
                      </a:r>
                      <a:r>
                        <a:rPr lang="fr-FR" sz="1800" dirty="0">
                          <a:effectLst/>
                        </a:rPr>
                        <a:t>=  ateliers, organisés comme des services.</a:t>
                      </a:r>
                    </a:p>
                    <a:p>
                      <a:pPr algn="l" fontAlgn="t"/>
                      <a:endParaRPr lang="fr-FR" sz="800" dirty="0">
                        <a:effectLst/>
                      </a:endParaRPr>
                    </a:p>
                    <a:p>
                      <a:pPr algn="l" fontAlgn="t"/>
                      <a:r>
                        <a:rPr lang="fr-FR" sz="1800" dirty="0">
                          <a:effectLst/>
                        </a:rPr>
                        <a:t>Une journée par semaine, les élèves doivent porter une </a:t>
                      </a:r>
                      <a:r>
                        <a:rPr lang="fr-F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tenue professionnelle</a:t>
                      </a:r>
                      <a:r>
                        <a:rPr lang="fr-FR" sz="1800" dirty="0">
                          <a:effectLst/>
                        </a:rPr>
                        <a:t>.</a:t>
                      </a:r>
                    </a:p>
                  </a:txBody>
                  <a:tcPr marL="74977" marR="74977" marT="74977" marB="7497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7126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5F63FF-6E6A-46FB-A3E0-3FF1BE57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AECAF4-394B-4D68-8860-BB4E635F8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623" y="626272"/>
            <a:ext cx="2140994" cy="1286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76A209-D316-4DB7-90AA-B428219495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16" r="3365" b="36539"/>
          <a:stretch/>
        </p:blipFill>
        <p:spPr>
          <a:xfrm>
            <a:off x="7285271" y="4096557"/>
            <a:ext cx="1170631" cy="65229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92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3E258-6665-4BC1-A753-0979CECB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3.</a:t>
            </a:r>
            <a:r>
              <a:rPr lang="fr-FR" b="1" dirty="0">
                <a:solidFill>
                  <a:srgbClr val="9B008A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PFMP = Période de Formation en Milieu Professionnel (</a:t>
            </a:r>
            <a:r>
              <a:rPr lang="fr-FR" b="1" cap="none" dirty="0">
                <a:solidFill>
                  <a:srgbClr val="FF0000"/>
                </a:solidFill>
              </a:rPr>
              <a:t>stage</a:t>
            </a:r>
            <a:r>
              <a:rPr lang="fr-FR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8929AAE-167B-48AE-A5CC-D84E98FCF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320624"/>
              </p:ext>
            </p:extLst>
          </p:nvPr>
        </p:nvGraphicFramePr>
        <p:xfrm>
          <a:off x="457200" y="2025655"/>
          <a:ext cx="8229600" cy="248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CF620A-2D6C-44F5-99E4-59263F3B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221E96B1-62C4-4DD7-BBAD-A8F76BEA2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293796"/>
              </p:ext>
            </p:extLst>
          </p:nvPr>
        </p:nvGraphicFramePr>
        <p:xfrm>
          <a:off x="805400" y="4691574"/>
          <a:ext cx="7441785" cy="1001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40113587-C6D8-40F3-8388-269A9B84353C}"/>
              </a:ext>
            </a:extLst>
          </p:cNvPr>
          <p:cNvSpPr/>
          <p:nvPr/>
        </p:nvSpPr>
        <p:spPr>
          <a:xfrm>
            <a:off x="233179" y="5693203"/>
            <a:ext cx="2035236" cy="48357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Périodes indicatives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581E56-2142-4F55-9BAB-242D622FBB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3706" y="633046"/>
            <a:ext cx="1868574" cy="121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71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DF6A5-BAC0-42B7-8C89-EFBA4EF6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4.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Evaluation sur 3 années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842EF-E104-47AE-A19A-DA89E8DD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BC390A05-0048-4116-90F9-BE729EB65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10679"/>
              </p:ext>
            </p:extLst>
          </p:nvPr>
        </p:nvGraphicFramePr>
        <p:xfrm>
          <a:off x="266688" y="1281181"/>
          <a:ext cx="8610623" cy="501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370C6CD2-A0A4-40A6-AC35-3191771D1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715" y="335889"/>
            <a:ext cx="1992086" cy="11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79EA6-D16E-4B45-807F-773C0807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5. Poursuites d’</a:t>
            </a:r>
            <a:r>
              <a:rPr lang="fr-FR" b="1" dirty="0" err="1">
                <a:solidFill>
                  <a:srgbClr val="FF0000"/>
                </a:solidFill>
              </a:rPr>
              <a:t>etudes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FB8F37-0005-4344-99C2-08743F2A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66338"/>
            <a:ext cx="7467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600" dirty="0"/>
              <a:t>Il est possible de poursuivre la formation professionnelle par une STS </a:t>
            </a:r>
            <a:r>
              <a:rPr lang="fr-FR" dirty="0"/>
              <a:t> (Section de technicien supérieur)</a:t>
            </a:r>
          </a:p>
          <a:p>
            <a:pPr marL="0" indent="0">
              <a:lnSpc>
                <a:spcPct val="110000"/>
              </a:lnSpc>
              <a:buNone/>
            </a:pPr>
            <a:endParaRPr lang="fr-FR" dirty="0">
              <a:hlinkClick r:id="rId2"/>
            </a:endParaRP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Gestion de la PME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Support à l'action managériale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Comptabilité et gestion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Banque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Assurance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Négociation Digitalisation et Relation Client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Management Commercial Opérationnel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professions immobilières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notariat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BTS Métiers de l'audiovisuel option gestion de production…</a:t>
            </a:r>
          </a:p>
          <a:p>
            <a:pPr marL="622300" indent="-355600"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622300" indent="-355600"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173C59-9EF6-4593-AF6E-CE77FA74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C5962E-724E-41D3-B4B2-15520B590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01" y="226354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2D0C2-66FD-49DF-8954-5B9744A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26" y="685802"/>
            <a:ext cx="5072274" cy="4166717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L’équipe du lycée Victor Lépine vous remercie de votre attention.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Nous sommes disponibles pour toutes questions.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67C95B-CF98-4A6C-B5B7-700896E20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0EF19B-989B-47C1-9BCF-26101BCC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023" y="216265"/>
            <a:ext cx="2187872" cy="26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6A6B74-C7CE-4534-9242-AC551008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86F6B5-E708-43D2-8112-749B66B3512A}"/>
              </a:ext>
            </a:extLst>
          </p:cNvPr>
          <p:cNvSpPr txBox="1"/>
          <p:nvPr/>
        </p:nvSpPr>
        <p:spPr>
          <a:xfrm>
            <a:off x="724174" y="420052"/>
            <a:ext cx="803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srgbClr val="FF0000"/>
                </a:solidFill>
              </a:rPr>
              <a:t>Le BAC </a:t>
            </a:r>
            <a:r>
              <a:rPr lang="fr-FR" sz="2800" u="sng" dirty="0" err="1">
                <a:solidFill>
                  <a:srgbClr val="FF0000"/>
                </a:solidFill>
              </a:rPr>
              <a:t>AGOrA</a:t>
            </a:r>
            <a:r>
              <a:rPr lang="fr-FR" sz="2800" u="sng" dirty="0">
                <a:solidFill>
                  <a:srgbClr val="FF0000"/>
                </a:solidFill>
              </a:rPr>
              <a:t> vous permettra de développer votre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BF85DB-B1D5-4F56-80F3-4EB9CD95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5" y="1334699"/>
            <a:ext cx="8035224" cy="48040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C4584A-EF05-4C81-8E20-A52A41A4E544}"/>
              </a:ext>
            </a:extLst>
          </p:cNvPr>
          <p:cNvSpPr/>
          <p:nvPr/>
        </p:nvSpPr>
        <p:spPr>
          <a:xfrm>
            <a:off x="4229100" y="2365131"/>
            <a:ext cx="87923" cy="20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DEFA5-2AE2-4BAC-8580-697BF41B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05" y="323384"/>
            <a:ext cx="7464789" cy="548967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Les étapes de la formation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3AD145-CEC6-463F-A251-A3F75FAD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7C7DEC-CA6A-4104-821B-0A1BF92F9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1547620"/>
            <a:ext cx="8669263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SOMMAIRE</a:t>
            </a:r>
            <a:endParaRPr lang="fr-FR" sz="4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solidFill>
                  <a:srgbClr val="7B0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B0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3530" y="1469378"/>
            <a:ext cx="8441870" cy="4692586"/>
          </a:xfrm>
        </p:spPr>
        <p:txBody>
          <a:bodyPr anchor="ctr">
            <a:normAutofit/>
          </a:bodyPr>
          <a:lstStyle/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400" b="1" u="sng" dirty="0">
                <a:solidFill>
                  <a:srgbClr val="6E008E"/>
                </a:solidFill>
              </a:rPr>
              <a:t>Métiers visés,  </a:t>
            </a: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400" b="1" u="sng" dirty="0">
                <a:solidFill>
                  <a:srgbClr val="6E008E"/>
                </a:solidFill>
              </a:rPr>
              <a:t>Les enseignements,  </a:t>
            </a: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400" b="1" u="sng" dirty="0">
                <a:solidFill>
                  <a:srgbClr val="6E008E"/>
                </a:solidFill>
              </a:rPr>
              <a:t>Les stages, </a:t>
            </a: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400" b="1" u="sng" dirty="0">
                <a:solidFill>
                  <a:srgbClr val="6E008E"/>
                </a:solidFill>
              </a:rPr>
              <a:t>Evaluation, </a:t>
            </a: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2400" b="1" u="sng" dirty="0">
                <a:solidFill>
                  <a:srgbClr val="6E008E"/>
                </a:solidFill>
              </a:rPr>
              <a:t>Après de le BAC professionnel AGORA</a:t>
            </a:r>
            <a:r>
              <a:rPr lang="fr-FR" sz="2400" dirty="0">
                <a:solidFill>
                  <a:srgbClr val="FF0000"/>
                </a:solidFill>
              </a:rPr>
              <a:t>	</a:t>
            </a:r>
            <a:endParaRPr lang="fr-FR" sz="2400" b="1" u="sng" dirty="0">
              <a:solidFill>
                <a:srgbClr val="6E008E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9B3538-5960-4F7C-806E-C2385B266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05" y="1621651"/>
            <a:ext cx="2194020" cy="2194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02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99CCDEC-94B0-0B4E-8A0A-F01FEEECC5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44426" y="4216962"/>
            <a:ext cx="2286113" cy="195596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4433072-029D-40E0-9055-B3CBB9BBE097}"/>
              </a:ext>
            </a:extLst>
          </p:cNvPr>
          <p:cNvSpPr txBox="1"/>
          <p:nvPr/>
        </p:nvSpPr>
        <p:spPr>
          <a:xfrm>
            <a:off x="3654765" y="3717421"/>
            <a:ext cx="5151548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24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Tous les secteurs d’activités</a:t>
            </a:r>
          </a:p>
          <a:p>
            <a:pPr lvl="0" algn="r"/>
            <a:r>
              <a:rPr lang="fr-FR" sz="24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Toutes les branches professionnelles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Industrie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Artisanat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Médico-social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Services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Immobilier</a:t>
            </a:r>
          </a:p>
          <a:p>
            <a:pPr algn="r"/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Etc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algn="r"/>
            <a:endParaRPr lang="fr-FR" sz="135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A2BAE9E-8F2E-A046-AF4E-C86290DD2BA3}"/>
              </a:ext>
            </a:extLst>
          </p:cNvPr>
          <p:cNvSpPr txBox="1"/>
          <p:nvPr/>
        </p:nvSpPr>
        <p:spPr>
          <a:xfrm>
            <a:off x="4572000" y="1407475"/>
            <a:ext cx="2846231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Toutes les tailles d’organisations</a:t>
            </a:r>
          </a:p>
          <a:p>
            <a:pPr lvl="0"/>
            <a:endParaRPr lang="fr-FR" sz="135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Très petites</a:t>
            </a: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Petites</a:t>
            </a: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Moyennes</a:t>
            </a:r>
          </a:p>
          <a:p>
            <a:pPr lvl="0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Grandes</a:t>
            </a:r>
            <a:endParaRPr lang="fr-FR" sz="105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565C01-7819-BC45-BE30-AD38BF5F5963}"/>
              </a:ext>
            </a:extLst>
          </p:cNvPr>
          <p:cNvSpPr txBox="1"/>
          <p:nvPr/>
        </p:nvSpPr>
        <p:spPr>
          <a:xfrm>
            <a:off x="62187" y="1543306"/>
            <a:ext cx="3882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38" dirty="0">
                <a:latin typeface="Circular Std" panose="020B0604020101020102" pitchFamily="34" charset="77"/>
                <a:cs typeface="Circular Std" panose="020B0604020101020102" pitchFamily="34" charset="77"/>
              </a:rPr>
              <a:t>Les métiers de l’assistance à la gestion concernent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EF3B2F-15ED-164D-A5F4-3FCC653625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043" y="3554218"/>
            <a:ext cx="2154854" cy="18343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24D6AE-DF28-6745-889C-5FEFD4E5E4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0358" y="1604176"/>
            <a:ext cx="1724286" cy="17948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3342DD6-F0F9-4E46-B16D-6BDC5286A0F6}"/>
              </a:ext>
            </a:extLst>
          </p:cNvPr>
          <p:cNvSpPr txBox="1"/>
          <p:nvPr/>
        </p:nvSpPr>
        <p:spPr>
          <a:xfrm>
            <a:off x="103741" y="2414896"/>
            <a:ext cx="3671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2000" b="1" spc="38" dirty="0">
                <a:solidFill>
                  <a:srgbClr val="C00000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Tous les types d’organisations</a:t>
            </a:r>
          </a:p>
          <a:p>
            <a:pPr lvl="0" algn="r"/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Entreprises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Associations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Fondations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Hôpitaux </a:t>
            </a:r>
          </a:p>
          <a:p>
            <a:pPr lvl="0"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Mairies</a:t>
            </a:r>
          </a:p>
          <a:p>
            <a:pPr lvl="0" algn="r"/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ircular Std" panose="020B0604020101020102" pitchFamily="34" charset="77"/>
              </a:rPr>
              <a:t>Etc</a:t>
            </a:r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EA735C-46B5-4753-9BFB-2DC80793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1. Métiers visés</a:t>
            </a:r>
            <a:endParaRPr lang="fr-FR" sz="2800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3364329E-C093-4E37-A1D4-36832BE7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5</a:t>
            </a:fld>
            <a:endParaRPr lang="fr-FR" dirty="0">
              <a:solidFill>
                <a:srgbClr val="7B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22" y="7563483"/>
            <a:ext cx="94759" cy="8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87597"/>
              </p:ext>
            </p:extLst>
          </p:nvPr>
        </p:nvGraphicFramePr>
        <p:xfrm>
          <a:off x="-138010" y="1493671"/>
          <a:ext cx="7034568" cy="468121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67995">
                  <a:extLst>
                    <a:ext uri="{9D8B030D-6E8A-4147-A177-3AD203B41FA5}">
                      <a16:colId xmlns:a16="http://schemas.microsoft.com/office/drawing/2014/main" val="2915676041"/>
                    </a:ext>
                  </a:extLst>
                </a:gridCol>
                <a:gridCol w="4666573">
                  <a:extLst>
                    <a:ext uri="{9D8B030D-6E8A-4147-A177-3AD203B41FA5}">
                      <a16:colId xmlns:a16="http://schemas.microsoft.com/office/drawing/2014/main" val="2968028042"/>
                    </a:ext>
                  </a:extLst>
                </a:gridCol>
              </a:tblGrid>
              <a:tr h="5122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Métiers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26545"/>
                  </a:ext>
                </a:extLst>
              </a:tr>
              <a:tr h="4168963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endParaRPr lang="fr-FR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Secrétaire-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assistant.e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juridique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Secrétaire-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assistant.e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médical.e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Assistant.e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gestion locative en immobilier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Agent administratif logistique transport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Employé.e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gestion de copropriété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Assistant.e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digital / commercial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Assistant.e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ressources humaines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Secrétaire de mairie</a:t>
                      </a:r>
                    </a:p>
                    <a:p>
                      <a:pPr marL="342900" indent="-254000" algn="l" defTabSz="457200" rtl="0" eaLnBrk="1" latinLnBrk="0" hangingPunct="1">
                        <a:lnSpc>
                          <a:spcPct val="15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Assistant.e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comptable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990903"/>
                  </a:ext>
                </a:extLst>
              </a:tr>
            </a:tbl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7B8179DD-F24B-4FBB-AE38-B8AB77AF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99" y="0"/>
            <a:ext cx="8442101" cy="1286937"/>
          </a:xfrm>
        </p:spPr>
        <p:txBody>
          <a:bodyPr/>
          <a:lstStyle/>
          <a:p>
            <a:r>
              <a:rPr lang="fr-FR" sz="2800" b="1" dirty="0"/>
              <a:t>Intitulés des emplois aux </a:t>
            </a:r>
            <a:r>
              <a:rPr lang="fr-FR" sz="2800" b="1" dirty="0">
                <a:solidFill>
                  <a:srgbClr val="FF0000"/>
                </a:solidFill>
              </a:rPr>
              <a:t>appellations variées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D33DAC-F993-4A44-A144-7300C4EF2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387" y="2237009"/>
            <a:ext cx="1861954" cy="1411830"/>
          </a:xfrm>
          <a:prstGeom prst="rect">
            <a:avLst/>
          </a:prstGeom>
        </p:spPr>
      </p:pic>
      <p:pic>
        <p:nvPicPr>
          <p:cNvPr id="14" name="Image 13" descr="Une image contenant table, homme, gens, groupe&#10;&#10;Description générée automatiquement">
            <a:extLst>
              <a:ext uri="{FF2B5EF4-FFF2-40B4-BE49-F238E27FC236}">
                <a16:creationId xmlns:a16="http://schemas.microsoft.com/office/drawing/2014/main" id="{EDC608CE-45CA-47AD-8245-B278DA491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752" y="4458298"/>
            <a:ext cx="2009612" cy="1513096"/>
          </a:xfrm>
          <a:prstGeom prst="rect">
            <a:avLst/>
          </a:prstGeom>
        </p:spPr>
      </p:pic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2F43E523-BB44-4B14-9493-3F715336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02" y="6390910"/>
            <a:ext cx="6119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86685B-2977-D546-9E3D-3CA676A47F0C}" type="slidenum">
              <a:rPr lang="fr-FR" smtClean="0">
                <a:solidFill>
                  <a:srgbClr val="7B00AC"/>
                </a:solidFill>
              </a:rPr>
              <a:pPr>
                <a:spcAft>
                  <a:spcPts val="600"/>
                </a:spcAft>
              </a:pPr>
              <a:t>6</a:t>
            </a:fld>
            <a:endParaRPr lang="fr-FR" dirty="0">
              <a:solidFill>
                <a:srgbClr val="7B00AC"/>
              </a:solidFill>
            </a:endParaRPr>
          </a:p>
        </p:txBody>
      </p:sp>
      <p:pic>
        <p:nvPicPr>
          <p:cNvPr id="18" name="Image 17" descr="Une image contenant accessoire, journal, signe&#10;&#10;Description générée automatiquement">
            <a:extLst>
              <a:ext uri="{FF2B5EF4-FFF2-40B4-BE49-F238E27FC236}">
                <a16:creationId xmlns:a16="http://schemas.microsoft.com/office/drawing/2014/main" id="{D1DE1848-B780-4FD5-9054-31B277854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13" y="3116186"/>
            <a:ext cx="2137272" cy="10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6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9C837-33FB-4235-9324-E1013E20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2.</a:t>
            </a:r>
            <a:r>
              <a:rPr lang="fr-FR" b="1" dirty="0">
                <a:solidFill>
                  <a:srgbClr val="9B008A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LES ENSEIGNEMENTS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68BC210-6D10-4900-969B-441BAC2EA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622212"/>
              </p:ext>
            </p:extLst>
          </p:nvPr>
        </p:nvGraphicFramePr>
        <p:xfrm>
          <a:off x="285750" y="1476375"/>
          <a:ext cx="8572500" cy="471349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437164">
                  <a:extLst>
                    <a:ext uri="{9D8B030D-6E8A-4147-A177-3AD203B41FA5}">
                      <a16:colId xmlns:a16="http://schemas.microsoft.com/office/drawing/2014/main" val="2661430946"/>
                    </a:ext>
                  </a:extLst>
                </a:gridCol>
                <a:gridCol w="5135336">
                  <a:extLst>
                    <a:ext uri="{9D8B030D-6E8A-4147-A177-3AD203B41FA5}">
                      <a16:colId xmlns:a16="http://schemas.microsoft.com/office/drawing/2014/main" val="3237241670"/>
                    </a:ext>
                  </a:extLst>
                </a:gridCol>
              </a:tblGrid>
              <a:tr h="654989"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Toujours des </a:t>
                      </a:r>
                    </a:p>
                    <a:p>
                      <a:pPr algn="ctr" fontAlgn="t"/>
                      <a:r>
                        <a:rPr lang="fr-FR" sz="2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matières générales</a:t>
                      </a:r>
                      <a:endParaRPr lang="fr-FR" sz="2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DejaVu Sans" panose="020B0603030804020204" pitchFamily="34" charset="0"/>
                      </a:endParaRPr>
                    </a:p>
                  </a:txBody>
                  <a:tcPr marL="73473" marR="73473" marT="73473" marB="73473" anchor="ctr">
                    <a:solidFill>
                      <a:srgbClr val="6830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Et de nouvelles matières… Les matières de l’enseignement professionnel</a:t>
                      </a:r>
                      <a:endParaRPr lang="fr-FR" sz="2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DejaVu Sans" panose="020B0603030804020204" pitchFamily="34" charset="0"/>
                      </a:endParaRPr>
                    </a:p>
                  </a:txBody>
                  <a:tcPr marL="73473" marR="73473" marT="73473" marB="73473" anchor="ctr">
                    <a:solidFill>
                      <a:srgbClr val="683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6058"/>
                  </a:ext>
                </a:extLst>
              </a:tr>
              <a:tr h="3730593"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effectLst/>
                        </a:rPr>
                        <a:t>Français,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effectLst/>
                        </a:rPr>
                        <a:t>Histoire/Géographie,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effectLst/>
                        </a:rPr>
                        <a:t>Mathématiques,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effectLst/>
                        </a:rPr>
                        <a:t>Langues vivantes 1 et 2 (Anglais, Espagnol, Allemand, Italien),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effectLst/>
                        </a:rPr>
                        <a:t>Arts Plastiques,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effectLst/>
                        </a:rPr>
                        <a:t>EPS</a:t>
                      </a:r>
                    </a:p>
                  </a:txBody>
                  <a:tcPr marL="73473" marR="73473" marT="73473" marB="73473" anchor="ctr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Administration et Gestion, </a:t>
                      </a:r>
                    </a:p>
                    <a:p>
                      <a:pPr marL="285750" indent="-285750" algn="l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Economie et droit, </a:t>
                      </a:r>
                    </a:p>
                    <a:p>
                      <a:pPr marL="285750" indent="-285750" algn="l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PSE (Prévention – Sécurité – Environnement)</a:t>
                      </a:r>
                    </a:p>
                    <a:p>
                      <a:pPr marL="285750" indent="-285750" algn="l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Co-intervention, </a:t>
                      </a:r>
                    </a:p>
                    <a:p>
                      <a:pPr marL="285750" indent="-285750" algn="l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A.P (Aide Personnalisée), </a:t>
                      </a:r>
                    </a:p>
                    <a:p>
                      <a:pPr marL="285750" indent="-285750" algn="l" fontAlgn="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effectLst/>
                        </a:rPr>
                        <a:t>Projet (réalisation d’un projet comme la création d’un site Internet, le journal du lycée, l’organisation de la remise des diplômes…)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endParaRPr lang="fr-FR" sz="2000" dirty="0">
                        <a:effectLst/>
                      </a:endParaRPr>
                    </a:p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fr-FR" sz="2000" b="1" i="1" dirty="0">
                          <a:solidFill>
                            <a:srgbClr val="FF0000"/>
                          </a:solidFill>
                          <a:effectLst/>
                        </a:rPr>
                        <a:t>UTILISATION DES OUTILS NUMERIQUES </a:t>
                      </a:r>
                    </a:p>
                  </a:txBody>
                  <a:tcPr marL="73473" marR="73473" marT="73473" marB="73473" anchor="ctr"/>
                </a:tc>
                <a:extLst>
                  <a:ext uri="{0D108BD9-81ED-4DB2-BD59-A6C34878D82A}">
                    <a16:rowId xmlns:a16="http://schemas.microsoft.com/office/drawing/2014/main" val="232182933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2FE1B-F401-4910-9410-915E5B1E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4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DD941-BA93-4CE0-B15F-94107AED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Administration, compétences :  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D68B1C-C86E-4C0E-A29B-45B997DF7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631" y="1683119"/>
            <a:ext cx="6066692" cy="43116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Accueillir et renseigner,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Classer, archiver des documents,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Prendre et passer des appels téléphoniques,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Rédiger et saisir des courriers et mails,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Créer des affiches, flyers, des diaporamas,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Réaliser et gérer des plannings et des agendas,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Tenir des dossiers du personnel,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Organiser des déplacements, des réunions, des formations</a:t>
            </a:r>
            <a:r>
              <a:rPr lang="fr-FR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 algn="ctr">
              <a:buNone/>
            </a:pPr>
            <a:r>
              <a:rPr lang="fr-FR" i="1" dirty="0">
                <a:solidFill>
                  <a:srgbClr val="FF0000"/>
                </a:solidFill>
              </a:rPr>
              <a:t>Outils Numériques : Traitement de texte, PGI, Internet, </a:t>
            </a:r>
            <a:r>
              <a:rPr lang="fr-FR" i="1" dirty="0" err="1">
                <a:solidFill>
                  <a:srgbClr val="FF0000"/>
                </a:solidFill>
              </a:rPr>
              <a:t>Canva</a:t>
            </a:r>
            <a:r>
              <a:rPr lang="fr-FR" i="1" dirty="0">
                <a:solidFill>
                  <a:srgbClr val="FF0000"/>
                </a:solidFill>
              </a:rPr>
              <a:t>, Drive, </a:t>
            </a:r>
            <a:r>
              <a:rPr lang="fr-FR" i="1" dirty="0" err="1">
                <a:solidFill>
                  <a:srgbClr val="FF0000"/>
                </a:solidFill>
              </a:rPr>
              <a:t>Linkedin</a:t>
            </a:r>
            <a:r>
              <a:rPr lang="fr-FR" i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F66B38-6755-4C5F-B603-861ADDE1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071346-2015-4CDE-A925-3A0A16E2F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2" r="11754"/>
          <a:stretch/>
        </p:blipFill>
        <p:spPr>
          <a:xfrm>
            <a:off x="316523" y="2451221"/>
            <a:ext cx="2620107" cy="1533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755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789D8-9F64-457D-88F9-48862AF6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Gestion, compétences :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BB6583-D9D5-4C5F-9F62-8C3AF2E8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761" y="1476296"/>
            <a:ext cx="5802923" cy="452596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Etablir des devis, des factures, préparer les livraisons,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Réceptionner les règlements des clients,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Passer des commandes, réceptionner des commandes, vérifier des factures,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Payer des factures,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Régler les problèmes avec les fournisseurs,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Gérer les stocks,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Gérer le compte banque de l’entreprise,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Préparer la déclaration de TVA,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Préparer les bulletins de salaire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Connaître les bases de la comptabilité…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i="1" dirty="0">
                <a:solidFill>
                  <a:srgbClr val="FF0000"/>
                </a:solidFill>
              </a:rPr>
              <a:t>Outils Numériques : Tableur, PGI, Internet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68FD8A-70E3-4987-902C-B6E3A95D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5F7122-B6FC-4FA6-8C08-39B59135F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55347"/>
            <a:ext cx="2328874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698</Words>
  <Application>Microsoft Office PowerPoint</Application>
  <PresentationFormat>Affichage à l'écran (4:3)</PresentationFormat>
  <Paragraphs>151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Arial</vt:lpstr>
      <vt:lpstr>Arial Italic</vt:lpstr>
      <vt:lpstr>Calibri</vt:lpstr>
      <vt:lpstr>Circular Std</vt:lpstr>
      <vt:lpstr>DejaVu Sans</vt:lpstr>
      <vt:lpstr>Wingdings</vt:lpstr>
      <vt:lpstr>pages de contenus</vt:lpstr>
      <vt:lpstr>page de presentation et de partie</vt:lpstr>
      <vt:lpstr>page de sous-partie</vt:lpstr>
      <vt:lpstr>1_pages de contenus</vt:lpstr>
      <vt:lpstr>2_pages de contenus</vt:lpstr>
      <vt:lpstr>1_page de presentation et de partie</vt:lpstr>
      <vt:lpstr>Présentation du baccalauréat professionnel AGOrA   Assistance à la Gestion des Organisations  et de leurs Activités</vt:lpstr>
      <vt:lpstr>Présentation PowerPoint</vt:lpstr>
      <vt:lpstr>Les étapes de la formation</vt:lpstr>
      <vt:lpstr>SOMMAIRE</vt:lpstr>
      <vt:lpstr>1. Métiers visés</vt:lpstr>
      <vt:lpstr>Intitulés des emplois aux appellations variées</vt:lpstr>
      <vt:lpstr>2. LES ENSEIGNEMENTS</vt:lpstr>
      <vt:lpstr>Administration, compétences :   </vt:lpstr>
      <vt:lpstr>Gestion, compétences :  </vt:lpstr>
      <vt:lpstr> LES AUTRES ENSEIGNEMENTS professionnels</vt:lpstr>
      <vt:lpstr>3. PFMP = Période de Formation en Milieu Professionnel (stage)</vt:lpstr>
      <vt:lpstr>4. Evaluation sur 3 années</vt:lpstr>
      <vt:lpstr>5. Poursuites d’etudes</vt:lpstr>
      <vt:lpstr>L’équipe du lycée Victor Lépine vous remercie de votre attention.  Nous sommes disponibles pour toutes 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baccalauréat professionnel AGOrA  Assistance à la gestion des organisations  et de leurs activités</dc:title>
  <dc:creator>Franck Brillet</dc:creator>
  <cp:lastModifiedBy>Mohamed AOULMI</cp:lastModifiedBy>
  <cp:revision>98</cp:revision>
  <dcterms:created xsi:type="dcterms:W3CDTF">2020-05-13T14:37:05Z</dcterms:created>
  <dcterms:modified xsi:type="dcterms:W3CDTF">2024-02-17T08:17:39Z</dcterms:modified>
</cp:coreProperties>
</file>