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</p:sldMasterIdLst>
  <p:notesMasterIdLst>
    <p:notesMasterId r:id="rId13"/>
  </p:notes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45" d="100"/>
          <a:sy n="45" d="100"/>
        </p:scale>
        <p:origin x="12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49BA3F95-60A3-46EB-A002-0ABBD8628DC6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F13A7E14-9A02-4FEB-B45B-8F0118AB65E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D157047-F79D-4B8F-89B7-67643475277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b="1">
                <a:solidFill>
                  <a:srgbClr val="FFFFFF"/>
                </a:solidFill>
                <a:latin typeface="Source Sans Pro Black" panose="020B0803030403020204" pitchFamily="34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5B15AAE-EEB2-4978-8213-B2CDDC22B2E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b="1">
                <a:solidFill>
                  <a:srgbClr val="FFFFFF"/>
                </a:solidFill>
                <a:latin typeface="Source Sans Pro Black" panose="020B0803030403020204" pitchFamily="34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D71C95C-51E2-44FF-AD62-49CC452E48B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b="1">
                <a:solidFill>
                  <a:srgbClr val="FFFFFF"/>
                </a:solidFill>
                <a:latin typeface="Source Sans Pro Black" panose="020B0803030403020204" pitchFamily="34" charset="0"/>
                <a:cs typeface="Segoe UI" panose="020B0502040204020203" pitchFamily="34" charset="0"/>
              </a:defRPr>
            </a:lvl1pPr>
          </a:lstStyle>
          <a:p>
            <a:endParaRPr lang="fr-FR" altLang="fr-FR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BB9EC9AA-7D8D-4C4F-B1EC-C2F5ED6B53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b="1">
                <a:solidFill>
                  <a:srgbClr val="FFFFFF"/>
                </a:solidFill>
                <a:latin typeface="Source Sans Pro Black" panose="020B0803030403020204" pitchFamily="34" charset="0"/>
                <a:cs typeface="Segoe UI" panose="020B0502040204020203" pitchFamily="34" charset="0"/>
              </a:defRPr>
            </a:lvl1pPr>
          </a:lstStyle>
          <a:p>
            <a:fld id="{592E4FF4-13CD-4C0C-BF52-00B8D76ED7F7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670EF75-A106-4EFA-ADE3-013C1B5CD61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3C8BDE-18DA-4B62-967A-9C56A8A9E2C0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16385" name="Rectangle 1">
            <a:extLst>
              <a:ext uri="{FF2B5EF4-FFF2-40B4-BE49-F238E27FC236}">
                <a16:creationId xmlns:a16="http://schemas.microsoft.com/office/drawing/2014/main" id="{602A0A77-BAC7-49C8-A0D2-F2E277F3575B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7F18C037-E1FC-43A5-8840-3E81FA5CFC6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7E057E-6A74-44AB-BFCD-1A59EB00394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A432DE-E073-4CB8-A824-81F34BDA60AB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17409" name="Rectangle 1">
            <a:extLst>
              <a:ext uri="{FF2B5EF4-FFF2-40B4-BE49-F238E27FC236}">
                <a16:creationId xmlns:a16="http://schemas.microsoft.com/office/drawing/2014/main" id="{1F37786A-2C86-423C-90BC-DA2B3246B32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C080B02-9B28-428E-AF86-81DA3ACA350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CCCEAD-24E8-472D-904E-6220F6ADA9B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3A32AF-36BC-4A9B-8D57-177154A2B14A}" type="slidenum">
              <a:rPr lang="fr-FR" altLang="fr-FR"/>
              <a:pPr/>
              <a:t>3</a:t>
            </a:fld>
            <a:endParaRPr lang="fr-FR" altLang="fr-FR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12CC959-E0E0-4203-B92D-ADD1779BE12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ECC4004-81A9-4BB7-8150-1F9484F5C15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570425E-ED47-4F6C-A49D-19AA80BD054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930DE9-F6D8-4D88-BA60-2AED9B159294}" type="slidenum">
              <a:rPr lang="fr-FR" altLang="fr-FR"/>
              <a:pPr/>
              <a:t>4</a:t>
            </a:fld>
            <a:endParaRPr lang="fr-FR" altLang="fr-FR"/>
          </a:p>
        </p:txBody>
      </p:sp>
      <p:sp>
        <p:nvSpPr>
          <p:cNvPr id="20481" name="Rectangle 1">
            <a:extLst>
              <a:ext uri="{FF2B5EF4-FFF2-40B4-BE49-F238E27FC236}">
                <a16:creationId xmlns:a16="http://schemas.microsoft.com/office/drawing/2014/main" id="{F76A2A1D-FE62-47E1-8A5E-8292F8AEBAEC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00BD244A-C660-4D6F-80DD-DBB38E337DD6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10673B-8C44-4A50-AF04-32D8D022590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0F98E6-7FA5-480E-BD2E-E97F633B6D8A}" type="slidenum">
              <a:rPr lang="fr-FR" altLang="fr-FR"/>
              <a:pPr/>
              <a:t>5</a:t>
            </a:fld>
            <a:endParaRPr lang="fr-FR" altLang="fr-FR"/>
          </a:p>
        </p:txBody>
      </p:sp>
      <p:sp>
        <p:nvSpPr>
          <p:cNvPr id="21505" name="Rectangle 1">
            <a:extLst>
              <a:ext uri="{FF2B5EF4-FFF2-40B4-BE49-F238E27FC236}">
                <a16:creationId xmlns:a16="http://schemas.microsoft.com/office/drawing/2014/main" id="{CF977C7A-DC55-4617-B00D-AF883F556EC7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51E7A07-35A7-4C1A-8E8D-04B51DA3EB4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B540269-633D-482F-8639-75DF688073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18BC3A-FB27-44D4-B024-74D33DD4C6E4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2529" name="Rectangle 1">
            <a:extLst>
              <a:ext uri="{FF2B5EF4-FFF2-40B4-BE49-F238E27FC236}">
                <a16:creationId xmlns:a16="http://schemas.microsoft.com/office/drawing/2014/main" id="{A014EC8C-1B58-4476-A0B5-0CD20FF82960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4EC8C4F-492C-421D-AC23-384440D7401F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C1E5626-E535-44D9-9FF3-0DAECF27331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0998422-CA36-42E8-9419-E5E8462510BC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3BC65D90-23ED-45DF-BBB1-6BC96856CEE5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4F9EC674-DB7E-4698-9F18-B294A4408EB1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AEABDD-7198-43C9-9A35-E5C4279479E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5E58E30-32BD-47FB-B534-9F46F83EA5C8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107F11B6-5618-45AC-A9FB-8CFFD305E020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8011216-5574-427E-966D-BA50F6D107B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E95BA3-B6F3-473D-8C17-6BD3A7A5FC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303730-A697-44D4-A200-282FC56F4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64954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5B7BA1-4FA8-4E6F-855F-72DDD8320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9C9285-944D-4E1D-A220-CD2DC8D3D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7731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C0C2C0D-2DAC-4863-99C6-F6B8E25D3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3054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8C7959F-32A5-4452-BFB6-1ED1CF965E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054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42191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9BAB84-D5DB-432A-9B20-71F60859B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E7A44FE-24AC-486C-AA9F-12E088502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867295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D801E3-0B6E-435E-85E9-5B4AC1AE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18E052-7062-4CFA-8974-6E40D20D7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077144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780D5-5FD8-47AE-B931-8143829F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317EAF-F38F-4306-A65B-4810374C7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36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5E5C0-5E1B-4E91-B168-35AC7C7C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FBEE3E-F62C-4BAE-BA38-58474A7653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BE66D7-2172-4049-A235-1E00D684B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8147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543D1-8C7F-4415-B386-30318218C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828C2B3-D9F7-442E-BC90-839FFBC62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67693E-D2D0-493D-8C42-C53D7D545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C63E48-DA9D-4CDA-92E0-C916E0890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E8982A-3C39-404C-948B-F617EA15C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7226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2969BD-9367-4C6C-813F-65D9C150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25236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9883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3DA82A-948A-4F4C-82E9-DE16D1CE4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924AB6-6B92-498E-BE75-5D86BBE45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3C7BE5-001F-4711-B40E-6DFA5B5821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219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E72463-5460-47FE-9CED-EBC13F10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15EDAB-F4A0-426A-AEFC-05C8A7F5C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599189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733607-036C-41DE-ADFE-3FCFEE637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47F2CFE-203B-44EF-BA68-03A2C5C04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3CEF3C-92E9-4145-A678-B20043B60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5768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66FC2D-50C8-40DA-A51C-B62E853E3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CE49AA-B1F2-4C5E-8710-27CBD4864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29068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734A90-1E38-4893-8E8A-7A9ABE3EA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27F4309-2160-421B-B90F-0F6F84440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87246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281D6-1B98-47AD-A665-772E0D7AF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C2BF89-AA3A-4943-A6AD-2014E48DA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690050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0B0F3-C313-44D3-BF31-34AD755FA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985F84-5FC1-4D3C-BF83-A9DF4015F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9192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112F49-6DD1-475D-AEFA-3701FDBEB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B7A7C-9165-4EE2-868F-3572FB420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5116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9247F2-D1B8-4D03-B6B6-FDE3EE4E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D57A79-04A0-4D31-957F-AC499FB6B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B0B90E0-4893-4747-8F8A-47EFB8787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15364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EE1848-068D-4471-B329-4758DCB90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03C33EA-40C2-4E0F-946C-26C62D618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A2DE05-368C-40BB-AB7F-6B579FC1E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C6DEBB1-7509-4853-B311-2B63D7AC4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FA0434-F326-436D-8074-43D3C16E32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768201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471A62-66D6-43F8-BDCD-09211615D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33729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16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F80753-0DD7-441E-A580-216F0BD3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4EF945-5C06-40E0-B103-550840034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526345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93E67-0F23-4B5B-B9CB-EAC9D6A99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1DE35C-03C4-4337-AD89-DD959413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758CA7-B0F6-4D41-B4D2-3382CD01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2080832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0D34DC-373F-463E-8243-816EB8397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203E32-438C-480B-AB82-2E7B0A793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FA5630C-ABF9-4293-9C3F-7EAE0982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03612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32F23-FC82-450A-8EF6-D79B8B031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0527363-F9EE-49CA-9931-390C77F19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522624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BFABB87-DA40-4AB9-8854-851AF2FB9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3054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EC163C-E4B2-401C-9493-5116FC2F9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054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849986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851904-A623-4FEE-AA4E-83195833B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B1B839-6E46-4A9F-B4D9-D73C1F5AA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90A60E-C093-4B1B-B325-DC98F760901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731805-0405-4059-9C11-ABF86E5A1B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1CE9E4-EB33-461C-BF87-B711ADF4C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7EE881-5192-4B97-A748-DCA57D74D7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320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724AE-7391-401E-9C3C-90FB7440B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FB8309B-B691-4B1F-A51A-99CB04EA3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9C7BC9-055A-4C3A-92B3-28CF891250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16C002-AA43-4801-AC5B-24E355A60F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3705FE-749A-4417-842C-0C4C39D4CD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679291-32AE-4550-BE60-67357BB85CC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3523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E24D9-2FD3-481B-AA03-A9DD739B4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AA3E6F-DAA7-49C9-B55E-3BD9AD583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C55EAF-44F3-4A0D-A11A-BC91C8E47E4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B462E3-55F9-4766-9355-155A9585377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75C23E-C736-4B27-8B66-BC800275BD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A55E0C-0B0F-457A-9101-A1CF056C88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915513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86055-92BD-486B-9C3E-23AAA3BFB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5358E-5115-48E1-89F2-34E0FA583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9DCC678-AC2E-478C-B6FC-A56A38998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A361BE-9BEA-43B6-AD21-DCEA0CD7C1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AAC5A3-3E7E-4BFB-8BAA-2D31ABA8AD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48D5BF-F9E6-4FBB-A65B-A7FEEB59159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F5884D-3A51-4F67-B36B-F2B86091805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2303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22208-0F95-4BF0-BA52-2E620EDE5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F7C4B3-647A-494E-A1D6-925AD6B70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5AFAE1-8BC6-4FC4-811A-52932B66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7C5E05-018A-488E-8FF7-F750FA18C5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7ABB05D-CB4F-4B5A-9DA3-1B7930B127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D17DB8-77C3-4740-AB4C-76BD56C3FC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56E46F5-06DF-41CF-813A-17AAAD05C09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9B9723-584D-4B7F-B949-E542FBAFCF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FBBF5E-4997-4FD6-9A94-79A819613C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9928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E9DE9-2263-4D43-B1C7-6AF1D5D7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1662A55-D19A-4A48-86BF-AF351415BCC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A76781-879B-4354-9D14-CBF62F0B5A0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2B039F8-DD9A-4435-9D9B-C10326651E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6546C8-2C38-4F82-BD38-13B1CC37F55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882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849CAB-B2ED-4495-B484-C7871702F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EC534B-D0DB-4D1E-A357-4BB9ED7339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7B288E-DDB5-4CFC-B484-1603E21A8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083347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E82B04-426C-4038-8F48-27DE16CC3AA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3ADAB15-DE91-4ACB-95E8-83C34065583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4F1C00-555C-4E36-ACBC-45BF3EBD78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6E6C8F2-D65D-4129-8439-A4C6943005D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43874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B89D33-E76C-4B14-BB53-94E00668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7DC935-5305-4D8B-9160-B3AA106E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B9BBC7-E93F-4EF5-A32A-28B5C1F7E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61EEF7-D2AF-47F1-8512-3693EB764B8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1BEBF7-BFBF-40F6-95EF-0CA523F63F1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7A390-2560-4DBD-97E3-F06F544BD9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545EE3-7F37-4EF9-B440-024BDBADE0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822200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055105-5BF5-4E30-B36B-9291E9EDB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28C9A76-48DB-4778-9238-556D6B4621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A96D0A9-339B-409D-9632-2D3FBB33C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8C379C-1E3F-417D-959F-EAD1A79B7CC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F51FCE-D741-43A3-8BC7-7E53508131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BBBD0E-8A08-4349-8F1F-7FD909A1A3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6FA7E0-9CB5-4849-9D6C-7D73765AAA9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804586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793BC8-9C40-42CB-B8CD-FFE24275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28ABD5-62CF-4B8C-ADFB-4B48A85CBA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D6AE68-6E67-4653-A1DD-7CD16C90D8D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DC8C5E-68F4-4824-A315-F33EC7EA1D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E1F454-9AF6-4545-8234-227C1E4F50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E334E6-1CAC-4644-8FEB-18113AAF3A4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053353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9510AE-36A0-45C5-A775-719335ECE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94488" y="327025"/>
            <a:ext cx="2122487" cy="52530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77DCEDC-691F-400F-8720-AAFD20969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7025" y="327025"/>
            <a:ext cx="6215063" cy="52530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32B3200-9B2D-4201-845F-070ED0B037A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92D97B-46CD-4A7A-9046-9CF22CF8DCB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502329-3765-4C89-9762-6F79516B33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9FDC3D2-0B3E-49C7-908D-E5347C24039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8444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CC5C60-0434-439F-8C55-5DAFDA165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7B1E99-9AAD-4F31-BD05-A9EEC02DD3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12E17F-F0F4-4239-8A84-C60346F17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8BA0E45-3756-43FB-B5E0-6C4F766469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DF49A1-54C3-4BFC-9647-086F666834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029633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FA4B50-10B3-4CFF-8663-FFE6C729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5186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1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1275C3-6520-449A-BC42-2FAED86E6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948B5F-0A18-473C-8CCB-F5C53D4B6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9F8811E-F8A3-4D43-B21F-5D342465E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834100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B652D-5020-48E5-B03C-167E1B04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CA1BE7E-0D61-4B46-99EE-ED6D602F3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302D63A-F178-4549-A43B-C4D7977C5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0578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7C9C4AE1-CD49-4458-B3BB-D74E887B6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8AB6D9F-C9CF-40E5-9E86-439EB5BF7B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60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46797079-5124-48F1-A045-8714030620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E9A4680D-2B27-4F68-9CC5-E7E27308E2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60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B78128C5-74AA-4849-9BE8-01B225309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0779D7CD-9AAE-4E4A-8CC6-39C75FF03D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60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2pPr>
      <a:lvl3pPr marL="1143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3pPr>
      <a:lvl4pPr marL="1600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4pPr>
      <a:lvl5pPr marL="20574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5pPr>
      <a:lvl6pPr marL="25146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6pPr>
      <a:lvl7pPr marL="29718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7pPr>
      <a:lvl8pPr marL="34290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8pPr>
      <a:lvl9pPr marL="3886200" indent="-228600" algn="l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Arial" panose="020B0604020202020204" pitchFamily="34" charset="0"/>
          <a:cs typeface="DejaVu Sans" panose="020B0603030804020204" pitchFamily="34" charset="0"/>
        </a:defRPr>
      </a:lvl9pPr>
    </p:titleStyle>
    <p:bodyStyle>
      <a:lvl1pPr marL="342900" indent="-342900" algn="l" defTabSz="449263" rtl="0" fontAlgn="base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701F381D-0E80-4665-9D69-B735FB9EF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3513"/>
            <a:ext cx="8816975" cy="1143000"/>
          </a:xfrm>
          <a:prstGeom prst="rect">
            <a:avLst/>
          </a:prstGeom>
          <a:solidFill>
            <a:srgbClr val="E74C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9BE84A2-C297-493A-9757-F285299F26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6203950"/>
            <a:ext cx="2286000" cy="490538"/>
          </a:xfrm>
          <a:prstGeom prst="rect">
            <a:avLst/>
          </a:prstGeom>
          <a:solidFill>
            <a:srgbClr val="E74C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37F01A2-FDF7-439A-AD18-57DBCF8D3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" y="6203950"/>
            <a:ext cx="5878513" cy="490538"/>
          </a:xfrm>
          <a:prstGeom prst="rect">
            <a:avLst/>
          </a:prstGeom>
          <a:solidFill>
            <a:srgbClr val="BDC3C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EC1AF38-8B80-491C-AAB0-7F862121F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3" y="6203950"/>
            <a:ext cx="490537" cy="490538"/>
          </a:xfrm>
          <a:prstGeom prst="rect">
            <a:avLst/>
          </a:prstGeom>
          <a:solidFill>
            <a:srgbClr val="F4433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EE565D7-227F-4C01-95B9-659AEFBEA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7025" y="327025"/>
            <a:ext cx="848995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1F2C8E0C-E393-40A6-BED6-F8A0A96CF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1795463"/>
            <a:ext cx="8328025" cy="424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08B2B4B-D2A0-43BA-A4D5-24BC4958C11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858000" y="6203950"/>
            <a:ext cx="21209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</a:tabLst>
              <a:defRPr b="1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endParaRPr lang="fr-FR" altLang="fr-FR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EA78A23-BEA0-4F5D-8989-E454F258551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979488" y="6203950"/>
            <a:ext cx="29368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4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b="1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endParaRPr lang="fr-FR" altLang="fr-FR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ABA7E8D5-1048-489E-A339-723EA3680CF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163513" y="6203950"/>
            <a:ext cx="488950" cy="488950"/>
          </a:xfrm>
          <a:prstGeom prst="rect">
            <a:avLst/>
          </a:prstGeom>
          <a:solidFill>
            <a:srgbClr val="E74C3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2000" cap="flat">
                <a:solidFill>
                  <a:srgbClr val="607D8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4000"/>
              </a:lnSpc>
              <a:tabLst>
                <a:tab pos="449263" algn="l"/>
              </a:tabLst>
              <a:defRPr b="1">
                <a:solidFill>
                  <a:srgbClr val="FFFFFF"/>
                </a:solidFill>
                <a:latin typeface="+mj-lt"/>
                <a:cs typeface="+mn-cs"/>
              </a:defRPr>
            </a:lvl1pPr>
          </a:lstStyle>
          <a:p>
            <a:fld id="{C1ED195C-0295-4020-98CF-26E2077EF9E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1FB2FE4F-86F0-4D87-BB50-3C73BA43B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2pPr>
      <a:lvl3pPr marL="1143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3pPr>
      <a:lvl4pPr marL="1600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4pPr>
      <a:lvl5pPr marL="20574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5pPr>
      <a:lvl6pPr marL="25146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6pPr>
      <a:lvl7pPr marL="29718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7pPr>
      <a:lvl8pPr marL="34290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8pPr>
      <a:lvl9pPr marL="3886200" indent="-228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 b="1">
          <a:solidFill>
            <a:srgbClr val="FFFFFF"/>
          </a:solidFill>
          <a:latin typeface="Source Sans Pro Black" panose="020B0803030403020204" pitchFamily="34" charset="0"/>
          <a:cs typeface="Segoe UI" panose="020B0502040204020203" pitchFamily="34" charset="0"/>
        </a:defRPr>
      </a:lvl9pPr>
    </p:titleStyle>
    <p:bodyStyle>
      <a:lvl1pPr marL="342900" indent="-342900" algn="l" defTabSz="449263" rtl="0" fontAlgn="base">
        <a:lnSpc>
          <a:spcPct val="104000"/>
        </a:lnSpc>
        <a:spcBef>
          <a:spcPct val="0"/>
        </a:spcBef>
        <a:spcAft>
          <a:spcPts val="1038"/>
        </a:spcAft>
        <a:buClr>
          <a:srgbClr val="000000"/>
        </a:buClr>
        <a:buSzPct val="100000"/>
        <a:buFont typeface="Times New Roman" panose="02020603050405020304" pitchFamily="18" charset="0"/>
        <a:defRPr sz="2400" b="1" kern="1200">
          <a:solidFill>
            <a:srgbClr val="1C1C1C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104000"/>
        </a:lnSpc>
        <a:spcBef>
          <a:spcPct val="0"/>
        </a:spcBef>
        <a:spcAft>
          <a:spcPts val="10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1C1C1C"/>
          </a:solidFill>
          <a:latin typeface="Source Sans Pro Light" panose="020B0403030403020204" pitchFamily="34" charset="0"/>
          <a:ea typeface="+mn-ea"/>
          <a:cs typeface="+mn-cs"/>
        </a:defRPr>
      </a:lvl2pPr>
      <a:lvl3pPr marL="1143000" indent="-228600" algn="l" defTabSz="449263" rtl="0" fontAlgn="base">
        <a:lnSpc>
          <a:spcPct val="104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1C1C1C"/>
          </a:solidFill>
          <a:latin typeface="Source Sans Pro Light" panose="020B0403030403020204" pitchFamily="34" charset="0"/>
          <a:ea typeface="+mn-ea"/>
          <a:cs typeface="+mn-cs"/>
        </a:defRPr>
      </a:lvl3pPr>
      <a:lvl4pPr marL="1600200" indent="-228600" algn="l" defTabSz="449263" rtl="0" fontAlgn="base">
        <a:lnSpc>
          <a:spcPct val="104000"/>
        </a:lnSpc>
        <a:spcBef>
          <a:spcPct val="0"/>
        </a:spcBef>
        <a:spcAft>
          <a:spcPts val="51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1C1C1C"/>
          </a:solidFill>
          <a:latin typeface="Source Sans Pro Light" panose="020B0403030403020204" pitchFamily="34" charset="0"/>
          <a:ea typeface="+mn-ea"/>
          <a:cs typeface="+mn-cs"/>
        </a:defRPr>
      </a:lvl4pPr>
      <a:lvl5pPr marL="2057400" indent="-228600" algn="l" defTabSz="449263" rtl="0" fontAlgn="base">
        <a:lnSpc>
          <a:spcPct val="104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anose="02020603050405020304" pitchFamily="18" charset="0"/>
        <a:defRPr sz="1500" kern="1200">
          <a:solidFill>
            <a:srgbClr val="1C1C1C"/>
          </a:solidFill>
          <a:latin typeface="Source Sans Pro Light" panose="020B04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068763C8-D41F-4490-918F-006F58CA2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130425"/>
            <a:ext cx="7772400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fr-FR" altLang="fr-FR" sz="4400">
                <a:latin typeface="Calibri" panose="020F0502020204030204" pitchFamily="34" charset="0"/>
                <a:cs typeface="DejaVu Sans" panose="020B0603030804020204" pitchFamily="34" charset="0"/>
              </a:rPr>
              <a:t>Présentation</a:t>
            </a:r>
          </a:p>
          <a:p>
            <a:pPr algn="ctr" hangingPunct="1">
              <a:lnSpc>
                <a:spcPct val="100000"/>
              </a:lnSpc>
            </a:pPr>
            <a:r>
              <a:rPr lang="fr-FR" altLang="fr-FR" sz="4400">
                <a:latin typeface="Calibri" panose="020F0502020204030204" pitchFamily="34" charset="0"/>
                <a:cs typeface="DejaVu Sans" panose="020B0603030804020204" pitchFamily="34" charset="0"/>
              </a:rPr>
              <a:t>Lycée Victor Lépine</a:t>
            </a:r>
          </a:p>
          <a:p>
            <a:pPr algn="ctr" hangingPunct="1">
              <a:lnSpc>
                <a:spcPct val="100000"/>
              </a:lnSpc>
            </a:pPr>
            <a:r>
              <a:rPr lang="fr-FR" altLang="fr-FR" sz="4400">
                <a:latin typeface="Calibri" panose="020F0502020204030204" pitchFamily="34" charset="0"/>
                <a:cs typeface="DejaVu Sans" panose="020B0603030804020204" pitchFamily="34" charset="0"/>
              </a:rPr>
              <a:t>janvier 2021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3F73AC6D-DAF1-49EB-849F-C2083C175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886200"/>
            <a:ext cx="6400800" cy="175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285A77E4-9B8C-4711-943A-B2A9A4E15A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fr-FR" altLang="fr-FR" sz="4400">
                <a:latin typeface="Calibri" panose="020F0502020204030204" pitchFamily="34" charset="0"/>
                <a:cs typeface="DejaVu Sans" panose="020B0603030804020204" pitchFamily="34" charset="0"/>
              </a:rPr>
              <a:t>Sommaire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F494FDDF-2923-4DCC-8F24-7EE4604F1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95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endParaRPr lang="fr-FR" altLang="fr-FR" sz="11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2600">
                <a:latin typeface="Calibri" panose="020F0502020204030204" pitchFamily="34" charset="0"/>
                <a:cs typeface="DejaVu Sans" panose="020B0603030804020204" pitchFamily="34" charset="0"/>
              </a:rPr>
              <a:t>•</a:t>
            </a: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 Histoire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• Localisation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• Filières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• Vie au lycée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endParaRPr lang="fr-FR" altLang="fr-FR" sz="32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algn="ctr">
              <a:lnSpc>
                <a:spcPct val="100000"/>
              </a:lnSpc>
              <a:spcAft>
                <a:spcPts val="338"/>
              </a:spcAft>
              <a:buClrTx/>
              <a:buSzTx/>
              <a:buFontTx/>
              <a:buNone/>
            </a:pPr>
            <a:endParaRPr lang="fr-FR" altLang="fr-FR" sz="22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algn="ctr">
              <a:lnSpc>
                <a:spcPct val="100000"/>
              </a:lnSpc>
              <a:spcAft>
                <a:spcPts val="338"/>
              </a:spcAft>
              <a:buClrTx/>
              <a:buSzTx/>
              <a:buFontTx/>
              <a:buNone/>
            </a:pPr>
            <a:r>
              <a:rPr lang="fr-FR" altLang="fr-FR" sz="2200">
                <a:latin typeface="Calibri" panose="020F0502020204030204" pitchFamily="34" charset="0"/>
                <a:cs typeface="DejaVu Sans" panose="020B0603030804020204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BBE59AEC-9575-4F23-9ED6-B656DCAF7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Histoire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4DBACFE8-D1FC-4E08-9B55-A1496E6FA7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1522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La construction date de 1938 pour l’ouverture d’un centre d’apprentissage pour la création de vêtements et de chapeaux.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En 1959, un Collège d’Enseignement Technique y a été créé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En 1978, un Lycée d’Enseignement Professionnel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En 1985, un Lycée Professionnel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ClrTx/>
              <a:buSzTx/>
              <a:buFontTx/>
              <a:buNone/>
            </a:pPr>
            <a:endParaRPr lang="fr-FR" altLang="fr-FR" sz="3200">
              <a:latin typeface="Calibri" panose="020F0502020204030204" pitchFamily="34" charset="0"/>
              <a:cs typeface="DejaVu Sans" panose="020B0603030804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>
            <a:extLst>
              <a:ext uri="{FF2B5EF4-FFF2-40B4-BE49-F238E27FC236}">
                <a16:creationId xmlns:a16="http://schemas.microsoft.com/office/drawing/2014/main" id="{23213A6D-B136-4C8D-AFBC-41B188D94A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Localisation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4E833A7-555A-4DE4-9C36-ECA4E949A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0" y="91122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</a:pPr>
            <a:r>
              <a:rPr lang="fr-FR" altLang="fr-FR" sz="3200">
                <a:latin typeface="Calibri" panose="020F0502020204030204" pitchFamily="34" charset="0"/>
                <a:cs typeface="DejaVu Sans" panose="020B0603030804020204" pitchFamily="34" charset="0"/>
              </a:rPr>
              <a:t> 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*A Caen en Normandie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Char char="•"/>
            </a:pPr>
            <a:r>
              <a:rPr lang="fr-FR" altLang="fr-FR" sz="2800">
                <a:latin typeface="Calibri" panose="020F0502020204030204" pitchFamily="34" charset="0"/>
                <a:cs typeface="DejaVu Sans" panose="020B0603030804020204" pitchFamily="34" charset="0"/>
              </a:rPr>
              <a:t>Accessible par le train et l’autoroute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endParaRPr lang="fr-FR" altLang="fr-FR">
              <a:latin typeface="Calibri" panose="020F0502020204030204" pitchFamily="34" charset="0"/>
              <a:cs typeface="DejaVu Sans" panose="020B0603030804020204" pitchFamily="34" charset="0"/>
            </a:endParaRP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A835F9DC-8AC7-4649-8423-13A093408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2592388"/>
            <a:ext cx="5484812" cy="350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D3B0AC7F-3363-44FA-927E-15884D1BC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Localisation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8770E97-6999-495F-AE80-1DB5DEBA5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675" y="1233488"/>
            <a:ext cx="8229600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1425"/>
              </a:spcBef>
            </a:pPr>
            <a:r>
              <a:rPr lang="fr-FR" altLang="fr-FR" sz="2800">
                <a:latin typeface="Calibri" panose="020F0502020204030204" pitchFamily="34" charset="0"/>
                <a:cs typeface="DejaVu Sans" panose="020B0603030804020204" pitchFamily="34" charset="0"/>
              </a:rPr>
              <a:t>-   </a:t>
            </a: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  A proximité de la gare de Caen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- L’internat est possible dans 3 autres lycées : Jules Verne, Jean Rostand et Augustin Fresnel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</p:txBody>
      </p:sp>
      <p:pic>
        <p:nvPicPr>
          <p:cNvPr id="12291" name="Picture 3">
            <a:extLst>
              <a:ext uri="{FF2B5EF4-FFF2-40B4-BE49-F238E27FC236}">
                <a16:creationId xmlns:a16="http://schemas.microsoft.com/office/drawing/2014/main" id="{E50B0940-5164-484B-8C41-BF10F9000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1719263"/>
            <a:ext cx="7121525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2B4570A-6793-4FEB-9BD3-32B6C96A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342900" indent="-34131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Les filières</a:t>
            </a:r>
          </a:p>
          <a:p>
            <a:pPr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 </a:t>
            </a:r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BB55A5C-31EF-4AA5-BF62-D2280F456D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36625"/>
            <a:ext cx="82296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None/>
            </a:pPr>
            <a:endParaRPr lang="fr-FR" altLang="fr-FR" sz="2400">
              <a:latin typeface="Calibri" panose="020F0502020204030204" pitchFamily="34" charset="0"/>
              <a:cs typeface="DejaVu Sans" panose="020B0603030804020204" pitchFamily="34" charset="0"/>
            </a:endParaRP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3ème PREPA - METIERS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Bac Pro AGORA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CAP esthétique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Bac Pro Beauté Bien-Etre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Mention complémentaire Coiffure Coupe Couleur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CAP Mode Vêtements flous – Métiers du Pressing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Bac Pro Mode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Mention complémentaire Essayage Retouche Vente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CAP Tapissier-Décors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Bac Pro Tapissier – Marchandisage Visuel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1600">
                <a:latin typeface="Calibri" panose="020F0502020204030204" pitchFamily="34" charset="0"/>
                <a:cs typeface="DejaVu Sans" panose="020B0603030804020204" pitchFamily="34" charset="0"/>
              </a:rPr>
              <a:t>Mention complémentaire AG2S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>
            <a:extLst>
              <a:ext uri="{FF2B5EF4-FFF2-40B4-BE49-F238E27FC236}">
                <a16:creationId xmlns:a16="http://schemas.microsoft.com/office/drawing/2014/main" id="{EC3DAEA6-8716-40C2-A07E-4EB32B12A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La vie au lycée : </a:t>
            </a: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Un cadre de vie simple et chaleureux</a:t>
            </a:r>
          </a:p>
          <a:p>
            <a:pPr marL="342900" indent="-341313" hangingPunct="1">
              <a:lnSpc>
                <a:spcPct val="100000"/>
              </a:lnSpc>
              <a:spcBef>
                <a:spcPts val="650"/>
              </a:spcBef>
              <a:buFont typeface="Arial" panose="020B0604020202020204" pitchFamily="34" charset="0"/>
              <a:buNone/>
            </a:pPr>
            <a:r>
              <a:rPr lang="fr-FR" altLang="fr-FR" sz="3600">
                <a:latin typeface="Calibri" panose="020F0502020204030204" pitchFamily="34" charset="0"/>
                <a:cs typeface="DejaVu Sans" panose="020B0603030804020204" pitchFamily="34" charset="0"/>
              </a:rPr>
              <a:t> 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DC95512-0DA1-4209-9655-BE712BAA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marL="431800" indent="-322263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None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Des actions fortes réalisées par les élèves au CVL et à la MDL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Des projets innovants grâce auxquels les élèves sont acteurs de leur formation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Un outil informatique composé de plus de 200 ordinateurs entièrement à disposition des élèves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Du matériel professionnel à la pointe de la technologie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Des stages réalisés à l’étranger pour une formation plus performante</a:t>
            </a:r>
          </a:p>
          <a:p>
            <a:pPr hangingPunct="1">
              <a:lnSpc>
                <a:spcPct val="100000"/>
              </a:lnSpc>
              <a:spcBef>
                <a:spcPts val="1425"/>
              </a:spcBef>
              <a:buSzPct val="45000"/>
              <a:buFont typeface="Wingdings" panose="05000000000000000000" pitchFamily="2" charset="2"/>
              <a:buChar char=""/>
            </a:pPr>
            <a:r>
              <a:rPr lang="fr-FR" altLang="fr-FR" sz="2400">
                <a:latin typeface="Calibri" panose="020F0502020204030204" pitchFamily="34" charset="0"/>
                <a:cs typeface="DejaVu Sans" panose="020B0603030804020204" pitchFamily="34" charset="0"/>
              </a:rPr>
              <a:t> Des équipes bienveillantes et à l’écoute des difficultés</a:t>
            </a:r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EED8D4A-D3D6-48F7-8693-3290F250DD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ln/>
        </p:spPr>
        <p:txBody>
          <a:bodyPr anchor="ctr"/>
          <a:lstStyle/>
          <a:p>
            <a:pPr marL="285750" indent="-284163">
              <a:lnSpc>
                <a:spcPct val="100000"/>
              </a:lnSpc>
              <a:buFont typeface="Wingdings" panose="05000000000000000000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fr-FR" altLang="fr-FR" sz="4000"/>
              <a:t>MERCI POUR VOTRE ATTENTION 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F0F393C4-2663-49FC-AAB5-737E3EB97B5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4463" y="1079500"/>
            <a:ext cx="8229600" cy="863600"/>
          </a:xfrm>
          <a:ln/>
        </p:spPr>
        <p:txBody>
          <a:bodyPr anchor="ctr"/>
          <a:lstStyle/>
          <a:p>
            <a:pPr marL="285750" indent="-284163">
              <a:lnSpc>
                <a:spcPct val="100000"/>
              </a:lnSpc>
              <a:buFont typeface="Wingdings" panose="05000000000000000000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br>
              <a:rPr lang="fr-FR" altLang="fr-FR" sz="1800" b="0"/>
            </a:br>
            <a:br>
              <a:rPr lang="fr-FR" altLang="fr-FR" sz="1800" b="0"/>
            </a:br>
            <a:br>
              <a:rPr lang="fr-FR" altLang="fr-FR" sz="1800" b="0"/>
            </a:br>
            <a:br>
              <a:rPr lang="fr-FR" altLang="fr-FR" sz="1800"/>
            </a:br>
            <a:br>
              <a:rPr lang="fr-FR" altLang="fr-FR" sz="1800"/>
            </a:br>
            <a:endParaRPr lang="fr-FR" altLang="fr-FR" sz="1800"/>
          </a:p>
        </p:txBody>
      </p: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Source Sans Pro Black"/>
        <a:ea typeface=""/>
        <a:cs typeface="Segoe UI"/>
      </a:majorFont>
      <a:minorFont>
        <a:latin typeface="Source Sans Pro Semibold"/>
        <a:ea typeface=""/>
        <a:cs typeface="Segoe U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pwt Victor Lepine</Template>
  <TotalTime>1</TotalTime>
  <Words>248</Words>
  <Application>Microsoft Office PowerPoint</Application>
  <PresentationFormat>Affichage à l'écran (4:3)</PresentationFormat>
  <Paragraphs>63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8</vt:i4>
      </vt:variant>
    </vt:vector>
  </HeadingPairs>
  <TitlesOfParts>
    <vt:vector size="22" baseType="lpstr">
      <vt:lpstr>Times New Roman</vt:lpstr>
      <vt:lpstr>Arial</vt:lpstr>
      <vt:lpstr>DejaVu Sans</vt:lpstr>
      <vt:lpstr>Microsoft YaHei</vt:lpstr>
      <vt:lpstr>Source Sans Pro Black</vt:lpstr>
      <vt:lpstr>Segoe UI</vt:lpstr>
      <vt:lpstr>Source Sans Pro Semibold</vt:lpstr>
      <vt:lpstr>Source Sans Pro Light</vt:lpstr>
      <vt:lpstr>Calibri</vt:lpstr>
      <vt:lpstr>Wingdings</vt:lpstr>
      <vt:lpstr>Thème Office</vt:lpstr>
      <vt:lpstr>Thème Office</vt:lpstr>
      <vt:lpstr>Thème Office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rdouaire</dc:creator>
  <cp:lastModifiedBy>rdouaire</cp:lastModifiedBy>
  <cp:revision>1</cp:revision>
  <cp:lastPrinted>2020-10-07T14:02:22Z</cp:lastPrinted>
  <dcterms:created xsi:type="dcterms:W3CDTF">2021-03-31T12:39:33Z</dcterms:created>
  <dcterms:modified xsi:type="dcterms:W3CDTF">2021-03-31T12:40:52Z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Microsoft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0</vt:r8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13</vt:r8>
  </property>
</Properties>
</file>